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3C769-AE94-4701-B5D3-E0AB3E895448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04423-D620-4914-A6C6-216F924B422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8777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04423-D620-4914-A6C6-216F924B422B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314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925AE-325A-4942-BB22-95192C447192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04528-0C10-49BC-A205-3376E2B9B75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02B17-8170-4604-A929-6303803E4EC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3142-5277-4676-995F-3BA2544D9253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FD7A1-EA91-40B4-A896-C291EB1DEDB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7E04F-770A-48BC-91B5-4E3F47D161A7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33DAC-3136-468F-8E83-49EB1244BA1B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D2014-9020-46FE-B6F1-AD8A2FF5602B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51AC2-3D4D-4A44-B359-77B2A13C953D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35B5D-7541-4740-822E-AAAE2F86548D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B97D-D1B6-493B-8AE6-5025814BAC21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0676C-90B2-4221-8544-85436913F72A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6"/>
            <a:ext cx="859010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 SESİ HECE ÇALIŞMASI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332656"/>
            <a:ext cx="10081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15616" y="260648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te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34076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87624" y="1340768"/>
            <a:ext cx="105841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411760" y="26064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ör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347864" y="260648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nek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555776" y="134076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tö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91880" y="1340768"/>
            <a:ext cx="16561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ren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004048" y="26064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dö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940152" y="260648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148064" y="134076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dö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084168" y="1340768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332656"/>
            <a:ext cx="10081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C00000"/>
                </a:solidFill>
                <a:latin typeface="Hand writing Mutlu" pitchFamily="2" charset="0"/>
              </a:rPr>
              <a:t>tö</a:t>
            </a:r>
            <a:endParaRPr lang="tr-TR" sz="54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15616" y="260648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ren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51520" y="1340768"/>
            <a:ext cx="158417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yön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91680" y="1340768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tem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843808" y="260648"/>
            <a:ext cx="144016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yön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139952" y="26064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059832" y="1340768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067944" y="1340768"/>
            <a:ext cx="13681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lem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580112" y="26064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516216" y="260648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lük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868144" y="1340768"/>
            <a:ext cx="10081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ön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732240" y="1340768"/>
            <a:ext cx="15121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332656"/>
            <a:ext cx="10081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C000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15616" y="260648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te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868144" y="260648"/>
            <a:ext cx="11521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ör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76256" y="260648"/>
            <a:ext cx="129614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nek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691680" y="26064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ki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131840" y="26064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884368" y="260648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le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923928" y="260648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de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26064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51520" y="1412776"/>
            <a:ext cx="64807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611560" y="1412776"/>
            <a:ext cx="7920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te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259632" y="141277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691680" y="141277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ni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059832" y="141277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ön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3851920" y="141277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smtClean="0">
                <a:solidFill>
                  <a:srgbClr val="C00000"/>
                </a:solidFill>
                <a:latin typeface="Hand writing Mutlu" pitchFamily="2" charset="0"/>
              </a:rPr>
              <a:t>de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1412776"/>
            <a:ext cx="86409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76056" y="141277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ni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516216" y="141277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öd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7164288" y="1412776"/>
            <a:ext cx="12241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b="1" dirty="0" err="1" smtClean="0">
                <a:solidFill>
                  <a:srgbClr val="C00000"/>
                </a:solidFill>
                <a:latin typeface="Hand writing Mutlu" pitchFamily="2" charset="0"/>
              </a:rPr>
              <a:t>lek</a:t>
            </a:r>
            <a:endParaRPr lang="tr-TR" sz="5400" b="1" dirty="0">
              <a:solidFill>
                <a:srgbClr val="C0000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3" grpId="0"/>
      <p:bldP spid="14" grpId="0"/>
      <p:bldP spid="15" grpId="0"/>
      <p:bldP spid="18" grpId="0"/>
      <p:bldP spid="19" grpId="0"/>
      <p:bldP spid="17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 flipH="1">
            <a:off x="467544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75656" y="0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 flipH="1">
            <a:off x="3131840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39952" y="0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 flipH="1">
            <a:off x="6084168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92280" y="0"/>
            <a:ext cx="205172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51520" y="188640"/>
            <a:ext cx="259228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915816" y="188640"/>
            <a:ext cx="259228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5580112" y="188640"/>
            <a:ext cx="295232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 flipH="1">
            <a:off x="251520" y="2564904"/>
            <a:ext cx="144016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259632" y="2564904"/>
            <a:ext cx="230425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 flipH="1">
            <a:off x="3347864" y="2564904"/>
            <a:ext cx="158417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355976" y="2564904"/>
            <a:ext cx="187220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 flipH="1">
            <a:off x="5940152" y="2564904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948264" y="2564904"/>
            <a:ext cx="219573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1520" y="2492896"/>
            <a:ext cx="2808312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131840" y="2492896"/>
            <a:ext cx="2376264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5580112" y="2492896"/>
            <a:ext cx="295232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 flipH="1">
            <a:off x="467544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75656" y="0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 flipH="1">
            <a:off x="3131840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39952" y="0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s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 flipH="1">
            <a:off x="6084168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92280" y="0"/>
            <a:ext cx="205172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d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51520" y="188640"/>
            <a:ext cx="259228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915816" y="188640"/>
            <a:ext cx="259228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5580112" y="188640"/>
            <a:ext cx="295232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 flipH="1">
            <a:off x="611560" y="2564904"/>
            <a:ext cx="13681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259632" y="2564904"/>
            <a:ext cx="230425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 flipH="1">
            <a:off x="3203848" y="2564904"/>
            <a:ext cx="17281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355976" y="2564904"/>
            <a:ext cx="187220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 flipH="1">
            <a:off x="5940152" y="2564904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r</a:t>
            </a:r>
            <a:endParaRPr lang="tr-TR" sz="138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948264" y="2564904"/>
            <a:ext cx="2195736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1520" y="2492896"/>
            <a:ext cx="2808312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131840" y="2492896"/>
            <a:ext cx="2376264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5580112" y="2492896"/>
            <a:ext cx="295232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 flipH="1">
            <a:off x="323528" y="0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63688" y="0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 flipH="1">
            <a:off x="3131840" y="0"/>
            <a:ext cx="165618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139952" y="0"/>
            <a:ext cx="1512168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 flipH="1">
            <a:off x="5940152" y="0"/>
            <a:ext cx="180020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</a:t>
            </a:r>
            <a:endParaRPr lang="tr-TR" sz="138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092280" y="0"/>
            <a:ext cx="205172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51520" y="188640"/>
            <a:ext cx="2808312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131840" y="188640"/>
            <a:ext cx="2376264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5580112" y="188640"/>
            <a:ext cx="2952328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 flipH="1">
            <a:off x="611560" y="2564904"/>
            <a:ext cx="136815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s</a:t>
            </a:r>
            <a:endParaRPr lang="tr-TR" sz="13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75656" y="2564904"/>
            <a:ext cx="2088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 flipH="1">
            <a:off x="3203848" y="2564904"/>
            <a:ext cx="172819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d</a:t>
            </a:r>
            <a:endParaRPr lang="tr-TR" sz="13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211960" y="2564904"/>
            <a:ext cx="201622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13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</a:t>
            </a:r>
            <a:endParaRPr lang="tr-TR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51520" y="2492896"/>
            <a:ext cx="2808312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131840" y="2492896"/>
            <a:ext cx="2376264" cy="20882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eşgen"/>
          <p:cNvSpPr/>
          <p:nvPr/>
        </p:nvSpPr>
        <p:spPr>
          <a:xfrm>
            <a:off x="251520" y="404664"/>
            <a:ext cx="1332656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kö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3" name="2 Köşeli Çift Ayraç"/>
          <p:cNvSpPr/>
          <p:nvPr/>
        </p:nvSpPr>
        <p:spPr>
          <a:xfrm>
            <a:off x="1043608" y="404664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Beşgen"/>
          <p:cNvSpPr/>
          <p:nvPr/>
        </p:nvSpPr>
        <p:spPr>
          <a:xfrm>
            <a:off x="251520" y="1628800"/>
            <a:ext cx="1332656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kö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Köşeli Çift Ayraç"/>
          <p:cNvSpPr/>
          <p:nvPr/>
        </p:nvSpPr>
        <p:spPr>
          <a:xfrm>
            <a:off x="1043608" y="1628800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Beşgen"/>
          <p:cNvSpPr/>
          <p:nvPr/>
        </p:nvSpPr>
        <p:spPr>
          <a:xfrm>
            <a:off x="3059832" y="332656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kö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8" name="7 Köşeli Çift Ayraç"/>
          <p:cNvSpPr/>
          <p:nvPr/>
        </p:nvSpPr>
        <p:spPr>
          <a:xfrm>
            <a:off x="3851920" y="332656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Beşgen"/>
          <p:cNvSpPr/>
          <p:nvPr/>
        </p:nvSpPr>
        <p:spPr>
          <a:xfrm>
            <a:off x="3059832" y="1628800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kö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0" name="9 Köşeli Çift Ayraç"/>
          <p:cNvSpPr/>
          <p:nvPr/>
        </p:nvSpPr>
        <p:spPr>
          <a:xfrm>
            <a:off x="3851920" y="1628800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Beşgen"/>
          <p:cNvSpPr/>
          <p:nvPr/>
        </p:nvSpPr>
        <p:spPr>
          <a:xfrm>
            <a:off x="5724128" y="332656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yö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Köşeli Çift Ayraç"/>
          <p:cNvSpPr/>
          <p:nvPr/>
        </p:nvSpPr>
        <p:spPr>
          <a:xfrm>
            <a:off x="6516216" y="332656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Beşgen"/>
          <p:cNvSpPr/>
          <p:nvPr/>
        </p:nvSpPr>
        <p:spPr>
          <a:xfrm>
            <a:off x="5724128" y="1628800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yö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Köşeli Çift Ayraç"/>
          <p:cNvSpPr/>
          <p:nvPr/>
        </p:nvSpPr>
        <p:spPr>
          <a:xfrm>
            <a:off x="6516216" y="1628800"/>
            <a:ext cx="2088232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eşgen"/>
          <p:cNvSpPr/>
          <p:nvPr/>
        </p:nvSpPr>
        <p:spPr>
          <a:xfrm>
            <a:off x="251520" y="404664"/>
            <a:ext cx="1332656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sö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3" name="2 Köşeli Çift Ayraç"/>
          <p:cNvSpPr/>
          <p:nvPr/>
        </p:nvSpPr>
        <p:spPr>
          <a:xfrm>
            <a:off x="1043608" y="404664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Beşgen"/>
          <p:cNvSpPr/>
          <p:nvPr/>
        </p:nvSpPr>
        <p:spPr>
          <a:xfrm>
            <a:off x="251520" y="1628800"/>
            <a:ext cx="1332656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sö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6" name="5 Köşeli Çift Ayraç"/>
          <p:cNvSpPr/>
          <p:nvPr/>
        </p:nvSpPr>
        <p:spPr>
          <a:xfrm>
            <a:off x="1043608" y="1628800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Beşgen"/>
          <p:cNvSpPr/>
          <p:nvPr/>
        </p:nvSpPr>
        <p:spPr>
          <a:xfrm>
            <a:off x="3059832" y="332656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8" name="7 Köşeli Çift Ayraç"/>
          <p:cNvSpPr/>
          <p:nvPr/>
        </p:nvSpPr>
        <p:spPr>
          <a:xfrm>
            <a:off x="3851920" y="332656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Beşgen"/>
          <p:cNvSpPr/>
          <p:nvPr/>
        </p:nvSpPr>
        <p:spPr>
          <a:xfrm>
            <a:off x="3059832" y="1628800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0" name="9 Köşeli Çift Ayraç"/>
          <p:cNvSpPr/>
          <p:nvPr/>
        </p:nvSpPr>
        <p:spPr>
          <a:xfrm>
            <a:off x="3851920" y="1628800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Beşgen"/>
          <p:cNvSpPr/>
          <p:nvPr/>
        </p:nvSpPr>
        <p:spPr>
          <a:xfrm>
            <a:off x="5724128" y="332656"/>
            <a:ext cx="1296144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00206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2" name="11 Köşeli Çift Ayraç"/>
          <p:cNvSpPr/>
          <p:nvPr/>
        </p:nvSpPr>
        <p:spPr>
          <a:xfrm>
            <a:off x="6516216" y="332656"/>
            <a:ext cx="1656184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Beşgen"/>
          <p:cNvSpPr/>
          <p:nvPr/>
        </p:nvSpPr>
        <p:spPr>
          <a:xfrm>
            <a:off x="5724128" y="1628800"/>
            <a:ext cx="1872208" cy="108012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002060"/>
                </a:solidFill>
                <a:latin typeface="Hand writing Mutlu" pitchFamily="2" charset="0"/>
              </a:rPr>
              <a:t>dör</a:t>
            </a:r>
            <a:endParaRPr lang="tr-TR" sz="54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4" name="13 Köşeli Çift Ayraç"/>
          <p:cNvSpPr/>
          <p:nvPr/>
        </p:nvSpPr>
        <p:spPr>
          <a:xfrm>
            <a:off x="7092280" y="1628800"/>
            <a:ext cx="1512168" cy="108012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395536" y="1628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Bulut"/>
          <p:cNvSpPr/>
          <p:nvPr/>
        </p:nvSpPr>
        <p:spPr>
          <a:xfrm>
            <a:off x="3131840" y="188640"/>
            <a:ext cx="18002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5" name="4 Düz Ok Bağlayıcısı"/>
          <p:cNvCxnSpPr>
            <a:stCxn id="2" idx="7"/>
            <a:endCxn id="3" idx="2"/>
          </p:cNvCxnSpPr>
          <p:nvPr/>
        </p:nvCxnSpPr>
        <p:spPr>
          <a:xfrm flipV="1">
            <a:off x="1176025" y="645840"/>
            <a:ext cx="1961399" cy="11168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6 Bulut"/>
          <p:cNvSpPr/>
          <p:nvPr/>
        </p:nvSpPr>
        <p:spPr>
          <a:xfrm>
            <a:off x="3059832" y="3284984"/>
            <a:ext cx="18002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Bulut"/>
          <p:cNvSpPr/>
          <p:nvPr/>
        </p:nvSpPr>
        <p:spPr>
          <a:xfrm>
            <a:off x="3131840" y="1628800"/>
            <a:ext cx="18002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6" name="15 Düz Ok Bağlayıcısı"/>
          <p:cNvCxnSpPr>
            <a:stCxn id="2" idx="6"/>
            <a:endCxn id="14" idx="2"/>
          </p:cNvCxnSpPr>
          <p:nvPr/>
        </p:nvCxnSpPr>
        <p:spPr>
          <a:xfrm>
            <a:off x="1309936" y="2086000"/>
            <a:ext cx="18274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>
            <a:stCxn id="2" idx="5"/>
            <a:endCxn id="7" idx="2"/>
          </p:cNvCxnSpPr>
          <p:nvPr/>
        </p:nvCxnSpPr>
        <p:spPr>
          <a:xfrm>
            <a:off x="1176025" y="2409289"/>
            <a:ext cx="1889391" cy="13328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28 Bulut"/>
          <p:cNvSpPr/>
          <p:nvPr/>
        </p:nvSpPr>
        <p:spPr>
          <a:xfrm>
            <a:off x="5868144" y="188640"/>
            <a:ext cx="237626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Bulut"/>
          <p:cNvSpPr/>
          <p:nvPr/>
        </p:nvSpPr>
        <p:spPr>
          <a:xfrm>
            <a:off x="5940152" y="1628800"/>
            <a:ext cx="237626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Bulut"/>
          <p:cNvSpPr/>
          <p:nvPr/>
        </p:nvSpPr>
        <p:spPr>
          <a:xfrm>
            <a:off x="5940152" y="3284984"/>
            <a:ext cx="2448272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32" name="31 Düz Ok Bağlayıcısı"/>
          <p:cNvCxnSpPr>
            <a:stCxn id="3" idx="0"/>
            <a:endCxn id="29" idx="2"/>
          </p:cNvCxnSpPr>
          <p:nvPr/>
        </p:nvCxnSpPr>
        <p:spPr>
          <a:xfrm>
            <a:off x="4930540" y="645840"/>
            <a:ext cx="9449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>
            <a:stCxn id="14" idx="0"/>
            <a:endCxn id="30" idx="2"/>
          </p:cNvCxnSpPr>
          <p:nvPr/>
        </p:nvCxnSpPr>
        <p:spPr>
          <a:xfrm>
            <a:off x="4930540" y="2086000"/>
            <a:ext cx="101698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>
            <a:stCxn id="7" idx="0"/>
            <a:endCxn id="31" idx="2"/>
          </p:cNvCxnSpPr>
          <p:nvPr/>
        </p:nvCxnSpPr>
        <p:spPr>
          <a:xfrm>
            <a:off x="4858532" y="3742184"/>
            <a:ext cx="108921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7" grpId="0" animBg="1"/>
      <p:bldP spid="14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395536" y="1628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Bulut"/>
          <p:cNvSpPr/>
          <p:nvPr/>
        </p:nvSpPr>
        <p:spPr>
          <a:xfrm>
            <a:off x="3131840" y="188640"/>
            <a:ext cx="237626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5" name="4 Düz Ok Bağlayıcısı"/>
          <p:cNvCxnSpPr>
            <a:stCxn id="2" idx="7"/>
            <a:endCxn id="3" idx="2"/>
          </p:cNvCxnSpPr>
          <p:nvPr/>
        </p:nvCxnSpPr>
        <p:spPr>
          <a:xfrm flipV="1">
            <a:off x="1176025" y="645840"/>
            <a:ext cx="1963186" cy="11168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6 Bulut"/>
          <p:cNvSpPr/>
          <p:nvPr/>
        </p:nvSpPr>
        <p:spPr>
          <a:xfrm>
            <a:off x="3059832" y="3284984"/>
            <a:ext cx="237626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ren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Bulut"/>
          <p:cNvSpPr/>
          <p:nvPr/>
        </p:nvSpPr>
        <p:spPr>
          <a:xfrm>
            <a:off x="3131840" y="1628800"/>
            <a:ext cx="2376264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6" name="15 Düz Ok Bağlayıcısı"/>
          <p:cNvCxnSpPr>
            <a:stCxn id="2" idx="6"/>
            <a:endCxn id="14" idx="2"/>
          </p:cNvCxnSpPr>
          <p:nvPr/>
        </p:nvCxnSpPr>
        <p:spPr>
          <a:xfrm>
            <a:off x="1309936" y="2086000"/>
            <a:ext cx="18292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>
            <a:stCxn id="2" idx="5"/>
            <a:endCxn id="7" idx="2"/>
          </p:cNvCxnSpPr>
          <p:nvPr/>
        </p:nvCxnSpPr>
        <p:spPr>
          <a:xfrm>
            <a:off x="1176025" y="2409289"/>
            <a:ext cx="1891178" cy="13328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28 Bulut"/>
          <p:cNvSpPr/>
          <p:nvPr/>
        </p:nvSpPr>
        <p:spPr>
          <a:xfrm>
            <a:off x="5868144" y="188640"/>
            <a:ext cx="288032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nem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0" name="29 Bulut"/>
          <p:cNvSpPr/>
          <p:nvPr/>
        </p:nvSpPr>
        <p:spPr>
          <a:xfrm>
            <a:off x="5940152" y="1628800"/>
            <a:ext cx="288032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Bulut"/>
          <p:cNvSpPr/>
          <p:nvPr/>
        </p:nvSpPr>
        <p:spPr>
          <a:xfrm>
            <a:off x="6084168" y="3284984"/>
            <a:ext cx="2808312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ren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32" name="31 Düz Ok Bağlayıcısı"/>
          <p:cNvCxnSpPr>
            <a:stCxn id="3" idx="0"/>
            <a:endCxn id="29" idx="2"/>
          </p:cNvCxnSpPr>
          <p:nvPr/>
        </p:nvCxnSpPr>
        <p:spPr>
          <a:xfrm>
            <a:off x="5506124" y="645840"/>
            <a:ext cx="37095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>
            <a:stCxn id="14" idx="0"/>
            <a:endCxn id="30" idx="2"/>
          </p:cNvCxnSpPr>
          <p:nvPr/>
        </p:nvCxnSpPr>
        <p:spPr>
          <a:xfrm>
            <a:off x="5506124" y="2086000"/>
            <a:ext cx="44296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37 Düz Ok Bağlayıcısı"/>
          <p:cNvCxnSpPr>
            <a:stCxn id="7" idx="0"/>
            <a:endCxn id="31" idx="2"/>
          </p:cNvCxnSpPr>
          <p:nvPr/>
        </p:nvCxnSpPr>
        <p:spPr>
          <a:xfrm>
            <a:off x="5434116" y="3742184"/>
            <a:ext cx="65876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7" grpId="0" animBg="1"/>
      <p:bldP spid="14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332656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75656" y="332656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7504" y="1340768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sök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131840" y="332656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131840" y="1340768"/>
            <a:ext cx="158417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372200" y="332656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dök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475656" y="1340768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16016" y="332656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1340768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372200" y="1340768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740352" y="332656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740352" y="1340768"/>
            <a:ext cx="11521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92D05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165</Words>
  <Application>Microsoft Office PowerPoint</Application>
  <PresentationFormat>Ekran Gösterisi (4:3)</PresentationFormat>
  <Paragraphs>145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2013-12-27T18:57:06Z</dcterms:created>
  <dcterms:modified xsi:type="dcterms:W3CDTF">2015-11-26T21:31:44Z</dcterms:modified>
</cp:coreProperties>
</file>