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8E5CB-8FFF-47FE-A873-4E87BC3649E5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2B397-FDCC-4B8C-8450-9182E3ADE68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7546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55232-0732-4C96-BC39-4813F8131301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DFD08-A290-4AA3-83D9-044786E6165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0416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DFD08-A290-4AA3-83D9-044786E61654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8977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DFD08-A290-4AA3-83D9-044786E61654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5740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836712"/>
            <a:ext cx="914400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MANİSA TARZANI AHMET BEDEVİ İLKOKULU</a:t>
            </a:r>
          </a:p>
          <a:p>
            <a:pPr algn="ctr"/>
            <a:r>
              <a:rPr lang="tr-TR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Ö SESİ CÜMLE ÇALIŞMASI</a:t>
            </a:r>
          </a:p>
          <a:p>
            <a:pPr algn="ctr"/>
            <a:r>
              <a:rPr lang="tr-TR" sz="4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</a:p>
          <a:p>
            <a:pPr algn="ctr"/>
            <a:r>
              <a:rPr lang="tr-TR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2013-2014</a:t>
            </a:r>
          </a:p>
          <a:p>
            <a:pPr algn="ctr"/>
            <a:r>
              <a:rPr lang="tr-TR" sz="60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1</a:t>
            </a:r>
            <a:r>
              <a:rPr lang="tr-TR" sz="40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E</a:t>
            </a:r>
            <a:r>
              <a:rPr lang="tr-TR" sz="40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SINIFI</a:t>
            </a:r>
            <a:endParaRPr lang="tr-TR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555776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03848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yö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211960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0"/>
            <a:ext cx="93610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020272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tur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555776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or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03848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139952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9208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dön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300192" y="0"/>
            <a:ext cx="216024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988840"/>
            <a:ext cx="2416100" cy="347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555776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203848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923928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76056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660232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868144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347864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su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355976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at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876256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dem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771800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635896" y="0"/>
            <a:ext cx="1584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220072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bes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084168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li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804248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dem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83768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851920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16016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084168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is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732240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380312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dim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3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mer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83768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ön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707904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sı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427984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876256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tur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8028384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3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403648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851920" y="0"/>
            <a:ext cx="165618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59832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220072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öt.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90872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187624" y="90872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yı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907704" y="90872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563888" y="908720"/>
            <a:ext cx="201622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699792" y="908720"/>
            <a:ext cx="93610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220072" y="908720"/>
            <a:ext cx="230425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dört.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564904"/>
            <a:ext cx="4283968" cy="20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36912"/>
            <a:ext cx="1806128" cy="264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87624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699792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932040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491880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den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580112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90872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187624" y="908720"/>
            <a:ext cx="100811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411760" y="90872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364088" y="90872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is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95936" y="90872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mi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084168" y="90872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444208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sin.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948264" y="908720"/>
            <a:ext cx="201622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sin?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564904"/>
            <a:ext cx="4283968" cy="20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36912"/>
            <a:ext cx="1806128" cy="264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14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87624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635896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483768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283968" y="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rı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0" y="90872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187624" y="908720"/>
            <a:ext cx="1584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2627784" y="908720"/>
            <a:ext cx="129614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004048" y="90872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yem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275856" y="90872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660232" y="908720"/>
            <a:ext cx="93610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is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36096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308304" y="90872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ter.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228184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09228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ler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564904"/>
            <a:ext cx="4283968" cy="2075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636912"/>
            <a:ext cx="1806128" cy="264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  <p:bldP spid="20" grpId="0"/>
      <p:bldP spid="14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0"/>
            <a:ext cx="914400" cy="13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83568" y="0"/>
            <a:ext cx="1872208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mer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0"/>
            <a:ext cx="1872208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059832" y="0"/>
            <a:ext cx="1008112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re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0"/>
            <a:ext cx="936104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644008" y="0"/>
            <a:ext cx="1296144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0"/>
            <a:ext cx="1368152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tıl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300192" y="0"/>
            <a:ext cx="1080120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rgbClr val="FF00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412776"/>
            <a:ext cx="2042343" cy="3787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0"/>
            <a:ext cx="1872208" cy="13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Dur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835696" y="0"/>
            <a:ext cx="1080120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du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059832" y="0"/>
            <a:ext cx="1728192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dört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788024" y="0"/>
            <a:ext cx="1008112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436096" y="0"/>
            <a:ext cx="1584176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164288" y="0"/>
            <a:ext cx="936104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al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812360" y="0"/>
            <a:ext cx="1152128" cy="1340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3491284" cy="319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94421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dem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03848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95936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436096" y="0"/>
            <a:ext cx="1584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bes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588224" y="0"/>
            <a:ext cx="86409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64288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Kök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91680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sal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03848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95936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436096" y="0"/>
            <a:ext cx="1584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444208" y="0"/>
            <a:ext cx="100811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164288" y="0"/>
            <a:ext cx="57606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331640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dem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771800" y="0"/>
            <a:ext cx="158417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köy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23928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788024" y="0"/>
            <a:ext cx="108012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436096" y="0"/>
            <a:ext cx="93610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tu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020272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yor.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940152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501008"/>
            <a:ext cx="57245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mer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627784" y="0"/>
            <a:ext cx="194421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dört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427984" y="0"/>
            <a:ext cx="122413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ek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148064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mek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588224" y="0"/>
            <a:ext cx="180020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al.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429000"/>
            <a:ext cx="57245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0"/>
            <a:ext cx="1440160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95736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öy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347864" y="0"/>
            <a:ext cx="864096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le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283968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932040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ku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24128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4330626" cy="277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187220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115616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mer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771800" y="0"/>
            <a:ext cx="151216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851920" y="0"/>
            <a:ext cx="1152128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ne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499992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‘ye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796136" y="0"/>
            <a:ext cx="936104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ö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380312" y="0"/>
            <a:ext cx="136815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chemeClr val="bg1"/>
                </a:solidFill>
                <a:latin typeface="Hand writing Mutlu" pitchFamily="2" charset="0"/>
              </a:rPr>
              <a:t>di</a:t>
            </a:r>
            <a:r>
              <a:rPr lang="tr-TR" sz="5400" dirty="0" smtClean="0">
                <a:solidFill>
                  <a:schemeClr val="bg1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0"/>
            <a:ext cx="1728192" cy="2060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err="1" smtClean="0">
                <a:solidFill>
                  <a:srgbClr val="FFFF00"/>
                </a:solidFill>
                <a:latin typeface="Hand writing Mutlu" pitchFamily="2" charset="0"/>
              </a:rPr>
              <a:t>ner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3900"/>
            <a:ext cx="9144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429000"/>
            <a:ext cx="57245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108</TotalTime>
  <Words>192</Words>
  <Application>Microsoft Office PowerPoint</Application>
  <PresentationFormat>Ekran Gösterisi (4:3)</PresentationFormat>
  <Paragraphs>163</Paragraphs>
  <Slides>19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21</cp:revision>
  <dcterms:created xsi:type="dcterms:W3CDTF">2013-12-27T17:00:50Z</dcterms:created>
  <dcterms:modified xsi:type="dcterms:W3CDTF">2015-11-26T21:31:57Z</dcterms:modified>
</cp:coreProperties>
</file>