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F131E-671B-4B37-8A66-70460C86F047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039CB-341E-4A5F-9E58-98DD13EA33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3293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0039CB-341E-4A5F-9E58-98DD13EA3353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185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0039CB-341E-4A5F-9E58-98DD13EA335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8657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0039CB-341E-4A5F-9E58-98DD13EA3353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414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891303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05943" y="3789040"/>
            <a:ext cx="1296144" cy="540985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sehirlersavasi.com/ilce-resimleri/resimler/9787651aydin_nakliyat_nakliye_resi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087" y="2638764"/>
            <a:ext cx="3662401" cy="338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40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3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644007" y="4005064"/>
            <a:ext cx="1008113" cy="27744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tarhanmadencilik.com.tr/images/fotoGaleri/full/parca-komur2-9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79" y="2852936"/>
            <a:ext cx="3312368" cy="330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5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7584" y="699773"/>
            <a:ext cx="15841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31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7584" y="699773"/>
            <a:ext cx="15841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202021" y="407707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0" name="Picture 2" descr="http://www.pngresim.com/uploads/posts/2015-04/1429889860_children-png-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2748489"/>
            <a:ext cx="3168352" cy="274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88" y="699773"/>
            <a:ext cx="2236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644007" y="4005064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://i46.photobucket.com/albums/f130/murat_gunes33/murat_gunes33072/masalperisinet70_zps62d9e1b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2623620"/>
            <a:ext cx="2257425" cy="292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6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88" y="699773"/>
            <a:ext cx="2236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>
            <a:endCxn id="3077" idx="1"/>
          </p:cNvCxnSpPr>
          <p:nvPr/>
        </p:nvCxnSpPr>
        <p:spPr>
          <a:xfrm>
            <a:off x="4644007" y="4005064"/>
            <a:ext cx="1368153" cy="35742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77" name="Picture 5" descr="İlgili resi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03696"/>
            <a:ext cx="2880320" cy="331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40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88" y="699773"/>
            <a:ext cx="2236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18362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5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88" y="699773"/>
            <a:ext cx="2236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18362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>
            <a:endCxn id="4099" idx="1"/>
          </p:cNvCxnSpPr>
          <p:nvPr/>
        </p:nvCxnSpPr>
        <p:spPr>
          <a:xfrm>
            <a:off x="4355976" y="4149080"/>
            <a:ext cx="1595670" cy="303439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646" y="2739734"/>
            <a:ext cx="3016674" cy="342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07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592" y="699773"/>
            <a:ext cx="15121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18362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67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99773"/>
            <a:ext cx="2016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öt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130683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öt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" y="699773"/>
            <a:ext cx="273378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söy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733783" y="1759343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18362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söy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3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99773"/>
            <a:ext cx="29878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875721" y="1781114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18362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28147" y="455787"/>
            <a:ext cx="504056" cy="3991762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8" y="2739734"/>
            <a:ext cx="5116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r>
              <a:rPr lang="tr-TR" sz="120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860031" y="4077071"/>
            <a:ext cx="864095" cy="231431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img03.imgfotokritik.com/fk_new/big/1/6/7/16761/114927-koylu-kad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98" y="2739734"/>
            <a:ext cx="3304998" cy="313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11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HECE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99773"/>
            <a:ext cx="2016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130683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21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99773"/>
            <a:ext cx="2016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130683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2996952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40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99773"/>
            <a:ext cx="2016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130683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2996952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572000" y="4154946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://www.ozgunresimler.com/data/media/3172/Boer_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96952"/>
            <a:ext cx="324036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6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99773"/>
            <a:ext cx="2016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139952" y="407707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://www.agrikulturturizm.gov.tr/depo_ftp/UploadFolder/y%C3%B6re%20ya%C5%9Fam%C4%B1%2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0314"/>
            <a:ext cx="3312368" cy="281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1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>
            <a:endCxn id="3074" idx="1"/>
          </p:cNvCxnSpPr>
          <p:nvPr/>
        </p:nvCxnSpPr>
        <p:spPr>
          <a:xfrm>
            <a:off x="3923928" y="4005064"/>
            <a:ext cx="1512168" cy="149721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://filozof.net/Turkce/images/stories/Bilim-2/klel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60290"/>
            <a:ext cx="3456384" cy="358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71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5490" y="699773"/>
            <a:ext cx="22362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088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411760" y="872174"/>
            <a:ext cx="504056" cy="3158988"/>
          </a:xfrm>
          <a:prstGeom prst="rightBrac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5489" y="2739734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82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139</Words>
  <Application>Microsoft Office PowerPoint</Application>
  <PresentationFormat>Ekran Gösterisi (4:3)</PresentationFormat>
  <Paragraphs>93</Paragraphs>
  <Slides>22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2015-10-06T12:00:39Z</dcterms:created>
  <dcterms:modified xsi:type="dcterms:W3CDTF">2015-11-26T21:16:10Z</dcterms:modified>
</cp:coreProperties>
</file>