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99005-7640-46C3-89CD-C82AA19FC2B6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5BD9C-5132-4A3F-AB7E-92E9F95ACC6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745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5BD9C-5132-4A3F-AB7E-92E9F95ACC6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8075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0" y="188640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at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0" y="1196752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al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0" y="2204864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an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0" y="3212976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ar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8" name="7 Oval"/>
          <p:cNvSpPr/>
          <p:nvPr/>
        </p:nvSpPr>
        <p:spPr>
          <a:xfrm>
            <a:off x="2483768" y="188640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ta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483768" y="1196752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la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2483768" y="2204864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latin typeface="Hand writing Mutlu" pitchFamily="2" charset="0"/>
              </a:rPr>
              <a:t>na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2483768" y="3284984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latin typeface="Hand writing Mutlu" pitchFamily="2" charset="0"/>
              </a:rPr>
              <a:t>ra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4860032" y="188640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ata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4788024" y="1196752"/>
            <a:ext cx="316835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ata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Oval"/>
          <p:cNvSpPr/>
          <p:nvPr/>
        </p:nvSpPr>
        <p:spPr>
          <a:xfrm>
            <a:off x="5004048" y="2276872"/>
            <a:ext cx="223224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ala</a:t>
            </a:r>
            <a:endParaRPr lang="tr-TR" sz="6600" dirty="0">
              <a:latin typeface="Hand writing Mutlu" pitchFamily="2" charset="0"/>
            </a:endParaRPr>
          </a:p>
        </p:txBody>
      </p:sp>
      <p:sp>
        <p:nvSpPr>
          <p:cNvPr id="15" name="14 Oval"/>
          <p:cNvSpPr/>
          <p:nvPr/>
        </p:nvSpPr>
        <p:spPr>
          <a:xfrm>
            <a:off x="5004048" y="3284984"/>
            <a:ext cx="295232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latin typeface="Hand writing Mutlu" pitchFamily="2" charset="0"/>
              </a:rPr>
              <a:t>ala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üp"/>
          <p:cNvSpPr/>
          <p:nvPr/>
        </p:nvSpPr>
        <p:spPr>
          <a:xfrm>
            <a:off x="0" y="0"/>
            <a:ext cx="154766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al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7" name="6 Küp"/>
          <p:cNvSpPr/>
          <p:nvPr/>
        </p:nvSpPr>
        <p:spPr>
          <a:xfrm>
            <a:off x="1259632" y="0"/>
            <a:ext cx="1800200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Küp"/>
          <p:cNvSpPr/>
          <p:nvPr/>
        </p:nvSpPr>
        <p:spPr>
          <a:xfrm>
            <a:off x="2771800" y="0"/>
            <a:ext cx="2232248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Küp"/>
          <p:cNvSpPr/>
          <p:nvPr/>
        </p:nvSpPr>
        <p:spPr>
          <a:xfrm>
            <a:off x="4716016" y="0"/>
            <a:ext cx="273630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Küp"/>
          <p:cNvSpPr/>
          <p:nvPr/>
        </p:nvSpPr>
        <p:spPr>
          <a:xfrm>
            <a:off x="0" y="1124744"/>
            <a:ext cx="154766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at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12" name="11 Küp"/>
          <p:cNvSpPr/>
          <p:nvPr/>
        </p:nvSpPr>
        <p:spPr>
          <a:xfrm>
            <a:off x="1259632" y="1124744"/>
            <a:ext cx="165618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Küp"/>
          <p:cNvSpPr/>
          <p:nvPr/>
        </p:nvSpPr>
        <p:spPr>
          <a:xfrm>
            <a:off x="2627784" y="1124744"/>
            <a:ext cx="2160240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ata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Küp"/>
          <p:cNvSpPr/>
          <p:nvPr/>
        </p:nvSpPr>
        <p:spPr>
          <a:xfrm>
            <a:off x="4499992" y="1124744"/>
            <a:ext cx="2664296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atan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Küp"/>
          <p:cNvSpPr/>
          <p:nvPr/>
        </p:nvSpPr>
        <p:spPr>
          <a:xfrm>
            <a:off x="0" y="2204864"/>
            <a:ext cx="154766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an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16" name="15 Küp"/>
          <p:cNvSpPr/>
          <p:nvPr/>
        </p:nvSpPr>
        <p:spPr>
          <a:xfrm>
            <a:off x="1259632" y="2204864"/>
            <a:ext cx="1800200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Küp"/>
          <p:cNvSpPr/>
          <p:nvPr/>
        </p:nvSpPr>
        <p:spPr>
          <a:xfrm>
            <a:off x="2771800" y="2204864"/>
            <a:ext cx="2304256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ana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4788024" y="2204864"/>
            <a:ext cx="2808312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anan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üp"/>
          <p:cNvSpPr/>
          <p:nvPr/>
        </p:nvSpPr>
        <p:spPr>
          <a:xfrm>
            <a:off x="0" y="0"/>
            <a:ext cx="154766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ar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7" name="6 Küp"/>
          <p:cNvSpPr/>
          <p:nvPr/>
        </p:nvSpPr>
        <p:spPr>
          <a:xfrm>
            <a:off x="1259632" y="0"/>
            <a:ext cx="1944216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Küp"/>
          <p:cNvSpPr/>
          <p:nvPr/>
        </p:nvSpPr>
        <p:spPr>
          <a:xfrm>
            <a:off x="2915816" y="0"/>
            <a:ext cx="2520280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ar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Küp"/>
          <p:cNvSpPr/>
          <p:nvPr/>
        </p:nvSpPr>
        <p:spPr>
          <a:xfrm>
            <a:off x="5148064" y="0"/>
            <a:ext cx="3312368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ar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an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Küp"/>
          <p:cNvSpPr/>
          <p:nvPr/>
        </p:nvSpPr>
        <p:spPr>
          <a:xfrm>
            <a:off x="0" y="1124744"/>
            <a:ext cx="154766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et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12" name="11 Küp"/>
          <p:cNvSpPr/>
          <p:nvPr/>
        </p:nvSpPr>
        <p:spPr>
          <a:xfrm>
            <a:off x="1259632" y="1124744"/>
            <a:ext cx="165618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et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Küp"/>
          <p:cNvSpPr/>
          <p:nvPr/>
        </p:nvSpPr>
        <p:spPr>
          <a:xfrm>
            <a:off x="2555776" y="1124744"/>
            <a:ext cx="2160240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ete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Küp"/>
          <p:cNvSpPr/>
          <p:nvPr/>
        </p:nvSpPr>
        <p:spPr>
          <a:xfrm>
            <a:off x="4499992" y="1124744"/>
            <a:ext cx="273630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eten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Küp"/>
          <p:cNvSpPr/>
          <p:nvPr/>
        </p:nvSpPr>
        <p:spPr>
          <a:xfrm>
            <a:off x="0" y="2204864"/>
            <a:ext cx="1547664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el</a:t>
            </a:r>
            <a:endParaRPr lang="tr-TR" sz="5400" dirty="0">
              <a:latin typeface="Hand writing Mutlu" pitchFamily="2" charset="0"/>
            </a:endParaRPr>
          </a:p>
        </p:txBody>
      </p:sp>
      <p:sp>
        <p:nvSpPr>
          <p:cNvPr id="16" name="15 Küp"/>
          <p:cNvSpPr/>
          <p:nvPr/>
        </p:nvSpPr>
        <p:spPr>
          <a:xfrm>
            <a:off x="1259632" y="2204864"/>
            <a:ext cx="1800200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el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Küp"/>
          <p:cNvSpPr/>
          <p:nvPr/>
        </p:nvSpPr>
        <p:spPr>
          <a:xfrm>
            <a:off x="2771800" y="2204864"/>
            <a:ext cx="2304256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ele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4788024" y="2204864"/>
            <a:ext cx="2808312" cy="11247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Hand writing Mutlu" pitchFamily="2" charset="0"/>
              </a:rPr>
              <a:t>elen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en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Ekran Gösterisi (4:3)</PresentationFormat>
  <Paragraphs>38</Paragraphs>
  <Slides>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2013-12-14T18:39:24Z</dcterms:created>
  <dcterms:modified xsi:type="dcterms:W3CDTF">2015-11-26T21:38:22Z</dcterms:modified>
</cp:coreProperties>
</file>