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9" r:id="rId13"/>
    <p:sldId id="270" r:id="rId14"/>
    <p:sldId id="272" r:id="rId15"/>
    <p:sldId id="273" r:id="rId16"/>
    <p:sldId id="274" r:id="rId17"/>
    <p:sldId id="275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58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8EFDB-9266-411F-9236-08BDA3AE66B2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E9DF2-C7EB-4A03-A488-96C652C70C9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5887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E9DF2-C7EB-4A03-A488-96C652C70C94}" type="slidenum">
              <a:rPr lang="tr-TR" smtClean="0"/>
              <a:t>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62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al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la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ta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err="1" smtClean="0">
                <a:latin typeface="Hand writing Mutlu" pitchFamily="2" charset="0"/>
              </a:rPr>
              <a:t>na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i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il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it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el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in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err="1" smtClean="0">
                <a:latin typeface="Hand writing Mutlu" pitchFamily="2" charset="0"/>
              </a:rPr>
              <a:t>li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ti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err="1" smtClean="0">
                <a:latin typeface="Hand writing Mutlu" pitchFamily="2" charset="0"/>
              </a:rPr>
              <a:t>ni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ela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ile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ete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ana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ata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tel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tan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err="1" smtClean="0">
                <a:latin typeface="Hand writing Mutlu" pitchFamily="2" charset="0"/>
              </a:rPr>
              <a:t>nan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lal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nal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ele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net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err="1" smtClean="0">
                <a:latin typeface="Hand writing Mutlu" pitchFamily="2" charset="0"/>
              </a:rPr>
              <a:t>let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ten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ali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lan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tin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nane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tane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anne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ilet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ilan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alan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tali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teli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tanı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alet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atlet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inlet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atlat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err="1" smtClean="0">
                <a:latin typeface="Hand writing Mutlu" pitchFamily="2" charset="0"/>
              </a:rPr>
              <a:t>talat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err="1" smtClean="0">
                <a:latin typeface="Hand writing Mutlu" pitchFamily="2" charset="0"/>
              </a:rPr>
              <a:t>altan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nalan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Ali Ekinci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err="1" smtClean="0">
                <a:latin typeface="Hand writing Mutlu" pitchFamily="2" charset="0"/>
              </a:rPr>
              <a:t>le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err="1" smtClean="0">
                <a:latin typeface="Hand writing Mutlu" pitchFamily="2" charset="0"/>
              </a:rPr>
              <a:t>te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ne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a</a:t>
            </a:r>
            <a:endParaRPr lang="tr-TR" sz="96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61</Words>
  <Application>Microsoft Office PowerPoint</Application>
  <PresentationFormat>Ekran Gösterisi (4:3)</PresentationFormat>
  <Paragraphs>60</Paragraphs>
  <Slides>58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58</vt:i4>
      </vt:variant>
    </vt:vector>
  </HeadingPairs>
  <TitlesOfParts>
    <vt:vector size="62" baseType="lpstr">
      <vt:lpstr>Arial</vt:lpstr>
      <vt:lpstr>Calibri</vt:lpstr>
      <vt:lpstr>Hand writing Mutlu</vt:lpstr>
      <vt:lpstr>Ofis Teması</vt:lpstr>
      <vt:lpstr>e</vt:lpstr>
      <vt:lpstr>el</vt:lpstr>
      <vt:lpstr>et</vt:lpstr>
      <vt:lpstr>et</vt:lpstr>
      <vt:lpstr>en</vt:lpstr>
      <vt:lpstr>le</vt:lpstr>
      <vt:lpstr>te</vt:lpstr>
      <vt:lpstr>ne</vt:lpstr>
      <vt:lpstr>a</vt:lpstr>
      <vt:lpstr>al</vt:lpstr>
      <vt:lpstr>at</vt:lpstr>
      <vt:lpstr>an</vt:lpstr>
      <vt:lpstr>la</vt:lpstr>
      <vt:lpstr>ta</vt:lpstr>
      <vt:lpstr>e</vt:lpstr>
      <vt:lpstr>na</vt:lpstr>
      <vt:lpstr>i</vt:lpstr>
      <vt:lpstr>il</vt:lpstr>
      <vt:lpstr>it</vt:lpstr>
      <vt:lpstr>e</vt:lpstr>
      <vt:lpstr>in</vt:lpstr>
      <vt:lpstr>li</vt:lpstr>
      <vt:lpstr>ti</vt:lpstr>
      <vt:lpstr>ni</vt:lpstr>
      <vt:lpstr>ela</vt:lpstr>
      <vt:lpstr>ile</vt:lpstr>
      <vt:lpstr>ete</vt:lpstr>
      <vt:lpstr>ana</vt:lpstr>
      <vt:lpstr>ata</vt:lpstr>
      <vt:lpstr>tel</vt:lpstr>
      <vt:lpstr>tan</vt:lpstr>
      <vt:lpstr>nan</vt:lpstr>
      <vt:lpstr>lal</vt:lpstr>
      <vt:lpstr>nal</vt:lpstr>
      <vt:lpstr>ele</vt:lpstr>
      <vt:lpstr>net</vt:lpstr>
      <vt:lpstr>let</vt:lpstr>
      <vt:lpstr>ten</vt:lpstr>
      <vt:lpstr>ali</vt:lpstr>
      <vt:lpstr>lan</vt:lpstr>
      <vt:lpstr>tin</vt:lpstr>
      <vt:lpstr>nane</vt:lpstr>
      <vt:lpstr>tane</vt:lpstr>
      <vt:lpstr>anne</vt:lpstr>
      <vt:lpstr>ilet</vt:lpstr>
      <vt:lpstr>ilan</vt:lpstr>
      <vt:lpstr>alan</vt:lpstr>
      <vt:lpstr>tali</vt:lpstr>
      <vt:lpstr>teli</vt:lpstr>
      <vt:lpstr>tanı</vt:lpstr>
      <vt:lpstr>alet</vt:lpstr>
      <vt:lpstr>atlet</vt:lpstr>
      <vt:lpstr>inlet</vt:lpstr>
      <vt:lpstr>atlat</vt:lpstr>
      <vt:lpstr>talat</vt:lpstr>
      <vt:lpstr>altan</vt:lpstr>
      <vt:lpstr>nalan</vt:lpstr>
      <vt:lpstr>Ali Ekinci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ali ekinci</dc:creator>
  <cp:keywords>www.sorubak.com</cp:keywords>
  <dc:description>www.sorubak.com</dc:description>
  <cp:lastModifiedBy>doğan</cp:lastModifiedBy>
  <cp:revision>6</cp:revision>
  <dcterms:created xsi:type="dcterms:W3CDTF">2015-11-24T21:24:01Z</dcterms:created>
  <dcterms:modified xsi:type="dcterms:W3CDTF">2015-11-26T18:16:03Z</dcterms:modified>
</cp:coreProperties>
</file>