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2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9497E7-5898-4391-B2D1-F461AC98A1F3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0F809B7E-AD4B-4520-B9D2-4FCC95ECD1F3}">
      <dgm:prSet phldrT="[Metin]"/>
      <dgm:spPr/>
      <dgm:t>
        <a:bodyPr/>
        <a:lstStyle/>
        <a:p>
          <a:r>
            <a:rPr lang="tr-TR" dirty="0" smtClean="0"/>
            <a:t>top model</a:t>
          </a:r>
          <a:endParaRPr lang="tr-TR" dirty="0"/>
        </a:p>
      </dgm:t>
    </dgm:pt>
    <dgm:pt modelId="{9EF62D0C-1F33-4D99-86FA-86B42012F387}" type="parTrans" cxnId="{1C1AA7EE-4D33-46E7-B712-E896D2432FF7}">
      <dgm:prSet/>
      <dgm:spPr/>
      <dgm:t>
        <a:bodyPr/>
        <a:lstStyle/>
        <a:p>
          <a:endParaRPr lang="tr-TR"/>
        </a:p>
      </dgm:t>
    </dgm:pt>
    <dgm:pt modelId="{5BECD363-D584-4C3A-BF53-BC9BD2BE983E}" type="sibTrans" cxnId="{1C1AA7EE-4D33-46E7-B712-E896D2432FF7}">
      <dgm:prSet/>
      <dgm:spPr/>
      <dgm:t>
        <a:bodyPr/>
        <a:lstStyle/>
        <a:p>
          <a:endParaRPr lang="tr-TR"/>
        </a:p>
      </dgm:t>
    </dgm:pt>
    <dgm:pt modelId="{6734F4B3-4E6A-4BB2-8763-7381C4FA54DB}">
      <dgm:prSet phldrT="[Metin]"/>
      <dgm:spPr/>
      <dgm:t>
        <a:bodyPr/>
        <a:lstStyle/>
        <a:p>
          <a:r>
            <a:rPr lang="tr-TR" dirty="0" err="1" smtClean="0"/>
            <a:t>Flower</a:t>
          </a:r>
          <a:endParaRPr lang="tr-TR" dirty="0"/>
        </a:p>
      </dgm:t>
    </dgm:pt>
    <dgm:pt modelId="{A46FAEEE-0B6A-4CD0-983B-F3E4D0EDFB5A}" type="parTrans" cxnId="{415008DB-E98A-431E-AAE5-87B165D1D385}">
      <dgm:prSet/>
      <dgm:spPr/>
      <dgm:t>
        <a:bodyPr/>
        <a:lstStyle/>
        <a:p>
          <a:endParaRPr lang="tr-TR"/>
        </a:p>
      </dgm:t>
    </dgm:pt>
    <dgm:pt modelId="{4CBF4BE9-6D58-4F83-8BC9-C3BD2594B430}" type="sibTrans" cxnId="{415008DB-E98A-431E-AAE5-87B165D1D385}">
      <dgm:prSet/>
      <dgm:spPr/>
      <dgm:t>
        <a:bodyPr/>
        <a:lstStyle/>
        <a:p>
          <a:endParaRPr lang="tr-TR"/>
        </a:p>
      </dgm:t>
    </dgm:pt>
    <dgm:pt modelId="{A98A5275-2E08-4B0D-8068-4B1393E7CFFB}">
      <dgm:prSet phldrT="[Metin]"/>
      <dgm:spPr/>
      <dgm:t>
        <a:bodyPr/>
        <a:lstStyle/>
        <a:p>
          <a:r>
            <a:rPr lang="tr-TR" dirty="0" err="1" smtClean="0"/>
            <a:t>Baby</a:t>
          </a:r>
          <a:endParaRPr lang="tr-TR" dirty="0"/>
        </a:p>
      </dgm:t>
    </dgm:pt>
    <dgm:pt modelId="{C83FC7E5-9E12-4523-9C04-176378378446}" type="parTrans" cxnId="{EC781F43-57CA-4A6C-AB8B-CBE1739501B1}">
      <dgm:prSet/>
      <dgm:spPr/>
      <dgm:t>
        <a:bodyPr/>
        <a:lstStyle/>
        <a:p>
          <a:endParaRPr lang="tr-TR"/>
        </a:p>
      </dgm:t>
    </dgm:pt>
    <dgm:pt modelId="{E63F1A06-D68D-40A2-9803-8A3529E3E46E}" type="sibTrans" cxnId="{EC781F43-57CA-4A6C-AB8B-CBE1739501B1}">
      <dgm:prSet/>
      <dgm:spPr/>
      <dgm:t>
        <a:bodyPr/>
        <a:lstStyle/>
        <a:p>
          <a:endParaRPr lang="tr-TR"/>
        </a:p>
      </dgm:t>
    </dgm:pt>
    <dgm:pt modelId="{17CB3595-32EB-486C-A204-9C0D471ED26C}" type="pres">
      <dgm:prSet presAssocID="{8B9497E7-5898-4391-B2D1-F461AC98A1F3}" presName="linearFlow" presStyleCnt="0">
        <dgm:presLayoutVars>
          <dgm:dir/>
          <dgm:resizeHandles val="exact"/>
        </dgm:presLayoutVars>
      </dgm:prSet>
      <dgm:spPr/>
    </dgm:pt>
    <dgm:pt modelId="{14D719F1-F2CC-4DE3-84B9-436ED447A8F2}" type="pres">
      <dgm:prSet presAssocID="{0F809B7E-AD4B-4520-B9D2-4FCC95ECD1F3}" presName="composite" presStyleCnt="0"/>
      <dgm:spPr/>
    </dgm:pt>
    <dgm:pt modelId="{42B18DE1-992E-4063-8113-A1030F5950A1}" type="pres">
      <dgm:prSet presAssocID="{0F809B7E-AD4B-4520-B9D2-4FCC95ECD1F3}" presName="imgShp" presStyleLbl="fgImgPlace1" presStyleIdx="0" presStyleCnt="3" custScaleX="109567" custScaleY="88114" custLinFactNeighborX="-19984" custLinFactNeighborY="869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983C59F-4421-4C22-AD37-DE2BBF52A39C}" type="pres">
      <dgm:prSet presAssocID="{0F809B7E-AD4B-4520-B9D2-4FCC95ECD1F3}" presName="txShp" presStyleLbl="node1" presStyleIdx="0" presStyleCnt="3" custLinFactNeighborX="-1431" custLinFactNeighborY="327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FCD232E-A04A-4792-B712-6913A413BCE0}" type="pres">
      <dgm:prSet presAssocID="{5BECD363-D584-4C3A-BF53-BC9BD2BE983E}" presName="spacing" presStyleCnt="0"/>
      <dgm:spPr/>
    </dgm:pt>
    <dgm:pt modelId="{B854B3B7-9829-47F0-BB19-C854388BFDE6}" type="pres">
      <dgm:prSet presAssocID="{6734F4B3-4E6A-4BB2-8763-7381C4FA54DB}" presName="composite" presStyleCnt="0"/>
      <dgm:spPr/>
    </dgm:pt>
    <dgm:pt modelId="{DD0D526D-41DC-4C1E-AF91-434D7E0D14CA}" type="pres">
      <dgm:prSet presAssocID="{6734F4B3-4E6A-4BB2-8763-7381C4FA54DB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CF822E8-6CAF-41EE-8AD8-52BD70A1E74F}" type="pres">
      <dgm:prSet presAssocID="{6734F4B3-4E6A-4BB2-8763-7381C4FA54DB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0139112-461A-4BEE-82E7-AA5E6439AFFF}" type="pres">
      <dgm:prSet presAssocID="{4CBF4BE9-6D58-4F83-8BC9-C3BD2594B430}" presName="spacing" presStyleCnt="0"/>
      <dgm:spPr/>
    </dgm:pt>
    <dgm:pt modelId="{87A2E9FB-3FD8-4B67-AAEE-A7D1BC75ADFE}" type="pres">
      <dgm:prSet presAssocID="{A98A5275-2E08-4B0D-8068-4B1393E7CFFB}" presName="composite" presStyleCnt="0"/>
      <dgm:spPr/>
    </dgm:pt>
    <dgm:pt modelId="{FB3E752B-615A-486B-98E1-AAC096DBE011}" type="pres">
      <dgm:prSet presAssocID="{A98A5275-2E08-4B0D-8068-4B1393E7CFFB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E32D0B0B-B128-4207-910A-53FDAB808B90}" type="pres">
      <dgm:prSet presAssocID="{A98A5275-2E08-4B0D-8068-4B1393E7CFFB}" presName="txShp" presStyleLbl="node1" presStyleIdx="2" presStyleCnt="3" custLinFactNeighborX="-126" custLinFactNeighborY="-74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15008DB-E98A-431E-AAE5-87B165D1D385}" srcId="{8B9497E7-5898-4391-B2D1-F461AC98A1F3}" destId="{6734F4B3-4E6A-4BB2-8763-7381C4FA54DB}" srcOrd="1" destOrd="0" parTransId="{A46FAEEE-0B6A-4CD0-983B-F3E4D0EDFB5A}" sibTransId="{4CBF4BE9-6D58-4F83-8BC9-C3BD2594B430}"/>
    <dgm:cxn modelId="{272A0420-5EEC-47A2-823F-10FDBAAA55A3}" type="presOf" srcId="{A98A5275-2E08-4B0D-8068-4B1393E7CFFB}" destId="{E32D0B0B-B128-4207-910A-53FDAB808B90}" srcOrd="0" destOrd="0" presId="urn:microsoft.com/office/officeart/2005/8/layout/vList3#1"/>
    <dgm:cxn modelId="{DAB281BB-1996-43E5-AEFD-F0D37342D608}" type="presOf" srcId="{6734F4B3-4E6A-4BB2-8763-7381C4FA54DB}" destId="{ACF822E8-6CAF-41EE-8AD8-52BD70A1E74F}" srcOrd="0" destOrd="0" presId="urn:microsoft.com/office/officeart/2005/8/layout/vList3#1"/>
    <dgm:cxn modelId="{EC781F43-57CA-4A6C-AB8B-CBE1739501B1}" srcId="{8B9497E7-5898-4391-B2D1-F461AC98A1F3}" destId="{A98A5275-2E08-4B0D-8068-4B1393E7CFFB}" srcOrd="2" destOrd="0" parTransId="{C83FC7E5-9E12-4523-9C04-176378378446}" sibTransId="{E63F1A06-D68D-40A2-9803-8A3529E3E46E}"/>
    <dgm:cxn modelId="{9CE64BCC-55B4-44A6-BD74-CD6CF71D6F6E}" type="presOf" srcId="{0F809B7E-AD4B-4520-B9D2-4FCC95ECD1F3}" destId="{8983C59F-4421-4C22-AD37-DE2BBF52A39C}" srcOrd="0" destOrd="0" presId="urn:microsoft.com/office/officeart/2005/8/layout/vList3#1"/>
    <dgm:cxn modelId="{7CF3A402-8A9C-451F-A571-706512D0EEDD}" type="presOf" srcId="{8B9497E7-5898-4391-B2D1-F461AC98A1F3}" destId="{17CB3595-32EB-486C-A204-9C0D471ED26C}" srcOrd="0" destOrd="0" presId="urn:microsoft.com/office/officeart/2005/8/layout/vList3#1"/>
    <dgm:cxn modelId="{1C1AA7EE-4D33-46E7-B712-E896D2432FF7}" srcId="{8B9497E7-5898-4391-B2D1-F461AC98A1F3}" destId="{0F809B7E-AD4B-4520-B9D2-4FCC95ECD1F3}" srcOrd="0" destOrd="0" parTransId="{9EF62D0C-1F33-4D99-86FA-86B42012F387}" sibTransId="{5BECD363-D584-4C3A-BF53-BC9BD2BE983E}"/>
    <dgm:cxn modelId="{B1C08A65-AE80-4662-AD60-4AAA6D87E25F}" type="presParOf" srcId="{17CB3595-32EB-486C-A204-9C0D471ED26C}" destId="{14D719F1-F2CC-4DE3-84B9-436ED447A8F2}" srcOrd="0" destOrd="0" presId="urn:microsoft.com/office/officeart/2005/8/layout/vList3#1"/>
    <dgm:cxn modelId="{1A3F6899-DC8C-4217-ADE7-B73A55B9AA2D}" type="presParOf" srcId="{14D719F1-F2CC-4DE3-84B9-436ED447A8F2}" destId="{42B18DE1-992E-4063-8113-A1030F5950A1}" srcOrd="0" destOrd="0" presId="urn:microsoft.com/office/officeart/2005/8/layout/vList3#1"/>
    <dgm:cxn modelId="{78509DD3-04C4-48C1-9206-41D3E6A842B3}" type="presParOf" srcId="{14D719F1-F2CC-4DE3-84B9-436ED447A8F2}" destId="{8983C59F-4421-4C22-AD37-DE2BBF52A39C}" srcOrd="1" destOrd="0" presId="urn:microsoft.com/office/officeart/2005/8/layout/vList3#1"/>
    <dgm:cxn modelId="{2BCBC8E7-79B2-4F22-A95A-D13C52C4E983}" type="presParOf" srcId="{17CB3595-32EB-486C-A204-9C0D471ED26C}" destId="{4FCD232E-A04A-4792-B712-6913A413BCE0}" srcOrd="1" destOrd="0" presId="urn:microsoft.com/office/officeart/2005/8/layout/vList3#1"/>
    <dgm:cxn modelId="{5D0BB356-E428-477A-B139-6FAF98530AF8}" type="presParOf" srcId="{17CB3595-32EB-486C-A204-9C0D471ED26C}" destId="{B854B3B7-9829-47F0-BB19-C854388BFDE6}" srcOrd="2" destOrd="0" presId="urn:microsoft.com/office/officeart/2005/8/layout/vList3#1"/>
    <dgm:cxn modelId="{03F2A766-A7B4-4F9F-AB6C-5F27AC23FC1F}" type="presParOf" srcId="{B854B3B7-9829-47F0-BB19-C854388BFDE6}" destId="{DD0D526D-41DC-4C1E-AF91-434D7E0D14CA}" srcOrd="0" destOrd="0" presId="urn:microsoft.com/office/officeart/2005/8/layout/vList3#1"/>
    <dgm:cxn modelId="{E0561EB6-1C48-4BAB-BF11-361E6D4DE22E}" type="presParOf" srcId="{B854B3B7-9829-47F0-BB19-C854388BFDE6}" destId="{ACF822E8-6CAF-41EE-8AD8-52BD70A1E74F}" srcOrd="1" destOrd="0" presId="urn:microsoft.com/office/officeart/2005/8/layout/vList3#1"/>
    <dgm:cxn modelId="{F9F2BC91-6AFD-43B9-8A4E-1193CC879054}" type="presParOf" srcId="{17CB3595-32EB-486C-A204-9C0D471ED26C}" destId="{00139112-461A-4BEE-82E7-AA5E6439AFFF}" srcOrd="3" destOrd="0" presId="urn:microsoft.com/office/officeart/2005/8/layout/vList3#1"/>
    <dgm:cxn modelId="{76427721-AC2E-4275-9C3E-FB36AB22C896}" type="presParOf" srcId="{17CB3595-32EB-486C-A204-9C0D471ED26C}" destId="{87A2E9FB-3FD8-4B67-AAEE-A7D1BC75ADFE}" srcOrd="4" destOrd="0" presId="urn:microsoft.com/office/officeart/2005/8/layout/vList3#1"/>
    <dgm:cxn modelId="{769D4C0B-4255-492F-A033-2E1036C47D20}" type="presParOf" srcId="{87A2E9FB-3FD8-4B67-AAEE-A7D1BC75ADFE}" destId="{FB3E752B-615A-486B-98E1-AAC096DBE011}" srcOrd="0" destOrd="0" presId="urn:microsoft.com/office/officeart/2005/8/layout/vList3#1"/>
    <dgm:cxn modelId="{E63BADE4-D4B7-43B4-83A4-45A27319EBFB}" type="presParOf" srcId="{87A2E9FB-3FD8-4B67-AAEE-A7D1BC75ADFE}" destId="{E32D0B0B-B128-4207-910A-53FDAB808B90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83C59F-4421-4C22-AD37-DE2BBF52A39C}">
      <dsp:nvSpPr>
        <dsp:cNvPr id="0" name=""/>
        <dsp:cNvSpPr/>
      </dsp:nvSpPr>
      <dsp:spPr>
        <a:xfrm rot="10800000">
          <a:off x="1644541" y="42849"/>
          <a:ext cx="5472684" cy="125730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4436" tIns="228600" rIns="426720" bIns="2286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000" kern="1200" dirty="0" smtClean="0"/>
            <a:t>top model</a:t>
          </a:r>
          <a:endParaRPr lang="tr-TR" sz="6000" kern="1200" dirty="0"/>
        </a:p>
      </dsp:txBody>
      <dsp:txXfrm rot="10800000">
        <a:off x="1958867" y="42849"/>
        <a:ext cx="5158358" cy="1257304"/>
      </dsp:txXfrm>
    </dsp:sp>
    <dsp:sp modelId="{42B18DE1-992E-4063-8113-A1030F5950A1}">
      <dsp:nvSpPr>
        <dsp:cNvPr id="0" name=""/>
        <dsp:cNvSpPr/>
      </dsp:nvSpPr>
      <dsp:spPr>
        <a:xfrm>
          <a:off x="782800" y="185729"/>
          <a:ext cx="1377590" cy="110786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F822E8-6CAF-41EE-8AD8-52BD70A1E74F}">
      <dsp:nvSpPr>
        <dsp:cNvPr id="0" name=""/>
        <dsp:cNvSpPr/>
      </dsp:nvSpPr>
      <dsp:spPr>
        <a:xfrm rot="10800000">
          <a:off x="1692784" y="1634329"/>
          <a:ext cx="5472684" cy="125730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4436" tIns="228600" rIns="426720" bIns="2286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000" kern="1200" dirty="0" err="1" smtClean="0"/>
            <a:t>Flower</a:t>
          </a:r>
          <a:endParaRPr lang="tr-TR" sz="6000" kern="1200" dirty="0"/>
        </a:p>
      </dsp:txBody>
      <dsp:txXfrm rot="10800000">
        <a:off x="2007110" y="1634329"/>
        <a:ext cx="5158358" cy="1257304"/>
      </dsp:txXfrm>
    </dsp:sp>
    <dsp:sp modelId="{DD0D526D-41DC-4C1E-AF91-434D7E0D14CA}">
      <dsp:nvSpPr>
        <dsp:cNvPr id="0" name=""/>
        <dsp:cNvSpPr/>
      </dsp:nvSpPr>
      <dsp:spPr>
        <a:xfrm>
          <a:off x="1064131" y="1634329"/>
          <a:ext cx="1257304" cy="1257304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2D0B0B-B128-4207-910A-53FDAB808B90}">
      <dsp:nvSpPr>
        <dsp:cNvPr id="0" name=""/>
        <dsp:cNvSpPr/>
      </dsp:nvSpPr>
      <dsp:spPr>
        <a:xfrm rot="10800000">
          <a:off x="1685888" y="3257556"/>
          <a:ext cx="5472684" cy="125730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4436" tIns="228600" rIns="426720" bIns="2286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000" kern="1200" dirty="0" err="1" smtClean="0"/>
            <a:t>Baby</a:t>
          </a:r>
          <a:endParaRPr lang="tr-TR" sz="6000" kern="1200" dirty="0"/>
        </a:p>
      </dsp:txBody>
      <dsp:txXfrm rot="10800000">
        <a:off x="2000214" y="3257556"/>
        <a:ext cx="5158358" cy="1257304"/>
      </dsp:txXfrm>
    </dsp:sp>
    <dsp:sp modelId="{FB3E752B-615A-486B-98E1-AAC096DBE011}">
      <dsp:nvSpPr>
        <dsp:cNvPr id="0" name=""/>
        <dsp:cNvSpPr/>
      </dsp:nvSpPr>
      <dsp:spPr>
        <a:xfrm>
          <a:off x="1064131" y="3266948"/>
          <a:ext cx="1257304" cy="1257304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283CC2-A3A8-4550-B10E-B44E8BCF6D38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3ABF85-8547-4BC1-B6CE-FED451660C3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2038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3ABF85-8547-4BC1-B6CE-FED451660C32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0665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5FC50-9BED-4619-9041-E1BFA2199635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5BC9D-9E85-4475-9FA7-240B52AC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4937"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5FC50-9BED-4619-9041-E1BFA2199635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5BC9D-9E85-4475-9FA7-240B52AC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4937"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5FC50-9BED-4619-9041-E1BFA2199635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5BC9D-9E85-4475-9FA7-240B52AC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4937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5FC50-9BED-4619-9041-E1BFA2199635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5BC9D-9E85-4475-9FA7-240B52AC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4937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5FC50-9BED-4619-9041-E1BFA2199635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5BC9D-9E85-4475-9FA7-240B52AC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4937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5FC50-9BED-4619-9041-E1BFA2199635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5BC9D-9E85-4475-9FA7-240B52AC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4937"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5FC50-9BED-4619-9041-E1BFA2199635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5BC9D-9E85-4475-9FA7-240B52AC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4937"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5FC50-9BED-4619-9041-E1BFA2199635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5BC9D-9E85-4475-9FA7-240B52AC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4937"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5FC50-9BED-4619-9041-E1BFA2199635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5BC9D-9E85-4475-9FA7-240B52AC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4937"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5FC50-9BED-4619-9041-E1BFA2199635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5BC9D-9E85-4475-9FA7-240B52AC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4937"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5FC50-9BED-4619-9041-E1BFA2199635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5BC9D-9E85-4475-9FA7-240B52AC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4937"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65FC50-9BED-4619-9041-E1BFA2199635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5BC9D-9E85-4475-9FA7-240B52AC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4937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MY CLOTHES </a:t>
            </a:r>
            <a:r>
              <a:rPr lang="tr-TR" dirty="0" err="1" smtClean="0"/>
              <a:t>and</a:t>
            </a:r>
            <a:r>
              <a:rPr lang="tr-TR" dirty="0" smtClean="0"/>
              <a:t> JOBS UNITES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Tm="4937">
    <p:dissolve/>
    <p:sndAc>
      <p:stSnd>
        <p:snd r:embed="rId3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err="1" smtClean="0"/>
              <a:t>She</a:t>
            </a:r>
            <a:r>
              <a:rPr lang="tr-TR" dirty="0" smtClean="0"/>
              <a:t> has </a:t>
            </a:r>
            <a:r>
              <a:rPr lang="tr-TR" dirty="0" err="1" smtClean="0"/>
              <a:t>got</a:t>
            </a:r>
            <a:r>
              <a:rPr lang="tr-TR" dirty="0" smtClean="0"/>
              <a:t> a </a:t>
            </a:r>
            <a:r>
              <a:rPr lang="tr-TR" dirty="0" err="1" smtClean="0"/>
              <a:t>long</a:t>
            </a:r>
            <a:r>
              <a:rPr lang="tr-TR" dirty="0" smtClean="0"/>
              <a:t> </a:t>
            </a:r>
            <a:r>
              <a:rPr lang="tr-TR" dirty="0" err="1" smtClean="0"/>
              <a:t>dress</a:t>
            </a:r>
            <a:endParaRPr lang="tr-TR" dirty="0"/>
          </a:p>
        </p:txBody>
      </p:sp>
      <p:pic>
        <p:nvPicPr>
          <p:cNvPr id="4" name="3 İçerik Yer Tutucusu" descr="1_600x450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00430" y="1500174"/>
            <a:ext cx="2143140" cy="5000660"/>
          </a:xfrm>
        </p:spPr>
      </p:pic>
    </p:spTree>
  </p:cSld>
  <p:clrMapOvr>
    <a:masterClrMapping/>
  </p:clrMapOvr>
  <p:transition advTm="4937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Announcer</a:t>
            </a:r>
            <a:endParaRPr lang="tr-TR" dirty="0"/>
          </a:p>
        </p:txBody>
      </p:sp>
      <p:pic>
        <p:nvPicPr>
          <p:cNvPr id="4" name="3 İçerik Yer Tutucusu" descr="tv_anchor_makeov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5" y="1143362"/>
            <a:ext cx="6643734" cy="4982801"/>
          </a:xfrm>
        </p:spPr>
      </p:pic>
      <p:sp>
        <p:nvSpPr>
          <p:cNvPr id="6" name="5 5-Nokta Yıldız"/>
          <p:cNvSpPr/>
          <p:nvPr/>
        </p:nvSpPr>
        <p:spPr>
          <a:xfrm>
            <a:off x="7929586" y="4357694"/>
            <a:ext cx="928694" cy="1000132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5-Nokta Yıldız"/>
          <p:cNvSpPr/>
          <p:nvPr/>
        </p:nvSpPr>
        <p:spPr>
          <a:xfrm>
            <a:off x="214282" y="4357694"/>
            <a:ext cx="857256" cy="85725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advTm="4937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She</a:t>
            </a:r>
            <a:r>
              <a:rPr lang="tr-TR" dirty="0" smtClean="0"/>
              <a:t> is a </a:t>
            </a:r>
            <a:r>
              <a:rPr lang="tr-TR" dirty="0" err="1" smtClean="0"/>
              <a:t>lovely</a:t>
            </a:r>
            <a:r>
              <a:rPr lang="tr-TR" dirty="0" smtClean="0"/>
              <a:t> </a:t>
            </a:r>
            <a:r>
              <a:rPr lang="tr-TR" dirty="0" err="1" smtClean="0"/>
              <a:t>girl</a:t>
            </a:r>
            <a:endParaRPr lang="tr-TR" dirty="0"/>
          </a:p>
        </p:txBody>
      </p:sp>
      <p:pic>
        <p:nvPicPr>
          <p:cNvPr id="4" name="3 İçerik Yer Tutucusu" descr="my_perfect_hair_da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571612"/>
            <a:ext cx="6034617" cy="4525963"/>
          </a:xfrm>
        </p:spPr>
      </p:pic>
      <p:sp>
        <p:nvSpPr>
          <p:cNvPr id="5" name="4 Kalp"/>
          <p:cNvSpPr/>
          <p:nvPr/>
        </p:nvSpPr>
        <p:spPr>
          <a:xfrm>
            <a:off x="6929454" y="571480"/>
            <a:ext cx="785818" cy="57150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6" name="5 Kalp"/>
          <p:cNvSpPr/>
          <p:nvPr/>
        </p:nvSpPr>
        <p:spPr>
          <a:xfrm>
            <a:off x="1214414" y="571480"/>
            <a:ext cx="714380" cy="57150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advTm="4937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She</a:t>
            </a:r>
            <a:r>
              <a:rPr lang="tr-TR" dirty="0" smtClean="0"/>
              <a:t> is </a:t>
            </a:r>
            <a:r>
              <a:rPr lang="tr-TR" dirty="0" err="1" smtClean="0"/>
              <a:t>monster</a:t>
            </a:r>
            <a:r>
              <a:rPr lang="tr-TR" dirty="0" smtClean="0"/>
              <a:t> </a:t>
            </a:r>
            <a:r>
              <a:rPr lang="tr-TR" dirty="0" err="1" smtClean="0"/>
              <a:t>high</a:t>
            </a:r>
            <a:endParaRPr lang="tr-TR" dirty="0"/>
          </a:p>
        </p:txBody>
      </p:sp>
      <p:pic>
        <p:nvPicPr>
          <p:cNvPr id="4" name="3 İçerik Yer Tutucusu" descr="Adsız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14678" y="1428736"/>
            <a:ext cx="2857519" cy="5643602"/>
          </a:xfrm>
        </p:spPr>
      </p:pic>
      <p:sp>
        <p:nvSpPr>
          <p:cNvPr id="5" name="4 Şimşek İşareti"/>
          <p:cNvSpPr/>
          <p:nvPr/>
        </p:nvSpPr>
        <p:spPr>
          <a:xfrm>
            <a:off x="7715272" y="785794"/>
            <a:ext cx="45719" cy="71438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Şimşek İşareti"/>
          <p:cNvSpPr/>
          <p:nvPr/>
        </p:nvSpPr>
        <p:spPr>
          <a:xfrm>
            <a:off x="6929454" y="0"/>
            <a:ext cx="1214446" cy="1142984"/>
          </a:xfrm>
          <a:prstGeom prst="lightningBol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Şimşek İşareti"/>
          <p:cNvSpPr/>
          <p:nvPr/>
        </p:nvSpPr>
        <p:spPr>
          <a:xfrm>
            <a:off x="1357290" y="1000108"/>
            <a:ext cx="45719" cy="71438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Şimşek İşareti"/>
          <p:cNvSpPr/>
          <p:nvPr/>
        </p:nvSpPr>
        <p:spPr>
          <a:xfrm>
            <a:off x="571472" y="0"/>
            <a:ext cx="1214446" cy="1142984"/>
          </a:xfrm>
          <a:prstGeom prst="lightningBol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advTm="4937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It</a:t>
            </a:r>
            <a:r>
              <a:rPr lang="tr-TR" dirty="0" smtClean="0"/>
              <a:t> is a </a:t>
            </a:r>
            <a:r>
              <a:rPr lang="tr-TR" dirty="0" err="1" smtClean="0"/>
              <a:t>ponny</a:t>
            </a:r>
            <a:endParaRPr lang="tr-TR" dirty="0"/>
          </a:p>
        </p:txBody>
      </p:sp>
      <p:pic>
        <p:nvPicPr>
          <p:cNvPr id="4" name="3 İçerik Yer Tutucusu" descr="happyStudioMyLittlePony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1500174"/>
            <a:ext cx="5000660" cy="5000660"/>
          </a:xfrm>
        </p:spPr>
      </p:pic>
      <p:sp>
        <p:nvSpPr>
          <p:cNvPr id="5" name="4 Gülen Yüz"/>
          <p:cNvSpPr/>
          <p:nvPr/>
        </p:nvSpPr>
        <p:spPr>
          <a:xfrm>
            <a:off x="6715140" y="285728"/>
            <a:ext cx="1000132" cy="1143008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Gülen Yüz"/>
          <p:cNvSpPr/>
          <p:nvPr/>
        </p:nvSpPr>
        <p:spPr>
          <a:xfrm>
            <a:off x="1214414" y="214290"/>
            <a:ext cx="1071570" cy="1143008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advTm="4937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Sadece bir şık doğru yola çıkar!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advTm="4937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Finish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Bunlar sadece </a:t>
            </a:r>
            <a:r>
              <a:rPr lang="tr-TR" dirty="0" err="1" smtClean="0">
                <a:solidFill>
                  <a:srgbClr val="FF0000"/>
                </a:solidFill>
              </a:rPr>
              <a:t>my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clothes</a:t>
            </a:r>
            <a:r>
              <a:rPr lang="tr-TR" dirty="0" smtClean="0">
                <a:solidFill>
                  <a:srgbClr val="FF0000"/>
                </a:solidFill>
              </a:rPr>
              <a:t> ve </a:t>
            </a:r>
            <a:r>
              <a:rPr lang="tr-TR" dirty="0" err="1" smtClean="0">
                <a:solidFill>
                  <a:srgbClr val="FF0000"/>
                </a:solidFill>
              </a:rPr>
              <a:t>jobs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/>
              <a:t>unitesi</a:t>
            </a:r>
            <a:r>
              <a:rPr lang="tr-TR" dirty="0" smtClean="0"/>
              <a:t> ile ilgili birkaç cümle…</a:t>
            </a:r>
            <a:endParaRPr lang="tr-TR" dirty="0"/>
          </a:p>
        </p:txBody>
      </p:sp>
      <p:sp>
        <p:nvSpPr>
          <p:cNvPr id="4" name="3 Ay"/>
          <p:cNvSpPr/>
          <p:nvPr/>
        </p:nvSpPr>
        <p:spPr>
          <a:xfrm>
            <a:off x="2285984" y="214290"/>
            <a:ext cx="1000132" cy="1428760"/>
          </a:xfrm>
          <a:prstGeom prst="mo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5-Nokta Yıldız"/>
          <p:cNvSpPr/>
          <p:nvPr/>
        </p:nvSpPr>
        <p:spPr>
          <a:xfrm>
            <a:off x="5786446" y="214290"/>
            <a:ext cx="1500198" cy="1357322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advTm="4937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62</TotalTime>
  <Words>51</Words>
  <Application>Microsoft Office PowerPoint</Application>
  <PresentationFormat>Ekran Gösterisi (4:3)</PresentationFormat>
  <Paragraphs>14</Paragraphs>
  <Slides>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2" baseType="lpstr">
      <vt:lpstr>Arial</vt:lpstr>
      <vt:lpstr>Calibri</vt:lpstr>
      <vt:lpstr>Trebuchet MS</vt:lpstr>
      <vt:lpstr>Ofis Teması</vt:lpstr>
      <vt:lpstr>MY CLOTHES and JOBS UNITES</vt:lpstr>
      <vt:lpstr>She has got a long dress</vt:lpstr>
      <vt:lpstr>Announcer</vt:lpstr>
      <vt:lpstr>She is a lovely girl</vt:lpstr>
      <vt:lpstr>She is monster high</vt:lpstr>
      <vt:lpstr>It is a ponny</vt:lpstr>
      <vt:lpstr>Sadece bir şık doğru yola çıkar!</vt:lpstr>
      <vt:lpstr>Finish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Windows7</dc:creator>
  <cp:keywords>www.sorubak.com</cp:keywords>
  <dc:description>www.sorubak.com</dc:description>
  <cp:lastModifiedBy>doğan</cp:lastModifiedBy>
  <cp:revision>10</cp:revision>
  <dcterms:created xsi:type="dcterms:W3CDTF">2015-04-24T17:09:41Z</dcterms:created>
  <dcterms:modified xsi:type="dcterms:W3CDTF">2016-03-21T18:10:34Z</dcterms:modified>
</cp:coreProperties>
</file>