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1"/>
  </p:notesMasterIdLst>
  <p:sldIdLst>
    <p:sldId id="357" r:id="rId2"/>
    <p:sldId id="256" r:id="rId3"/>
    <p:sldId id="364" r:id="rId4"/>
    <p:sldId id="257" r:id="rId5"/>
    <p:sldId id="258" r:id="rId6"/>
    <p:sldId id="365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358" r:id="rId31"/>
    <p:sldId id="359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  <p:sldId id="310" r:id="rId61"/>
    <p:sldId id="311" r:id="rId62"/>
    <p:sldId id="312" r:id="rId63"/>
    <p:sldId id="313" r:id="rId64"/>
    <p:sldId id="314" r:id="rId65"/>
    <p:sldId id="315" r:id="rId66"/>
    <p:sldId id="316" r:id="rId67"/>
    <p:sldId id="317" r:id="rId68"/>
    <p:sldId id="318" r:id="rId69"/>
    <p:sldId id="319" r:id="rId70"/>
    <p:sldId id="320" r:id="rId71"/>
    <p:sldId id="321" r:id="rId72"/>
    <p:sldId id="322" r:id="rId73"/>
    <p:sldId id="323" r:id="rId74"/>
    <p:sldId id="324" r:id="rId75"/>
    <p:sldId id="325" r:id="rId76"/>
    <p:sldId id="326" r:id="rId77"/>
    <p:sldId id="327" r:id="rId78"/>
    <p:sldId id="328" r:id="rId79"/>
    <p:sldId id="329" r:id="rId80"/>
    <p:sldId id="330" r:id="rId81"/>
    <p:sldId id="361" r:id="rId82"/>
    <p:sldId id="362" r:id="rId83"/>
    <p:sldId id="360" r:id="rId84"/>
    <p:sldId id="331" r:id="rId85"/>
    <p:sldId id="332" r:id="rId86"/>
    <p:sldId id="333" r:id="rId87"/>
    <p:sldId id="334" r:id="rId88"/>
    <p:sldId id="335" r:id="rId89"/>
    <p:sldId id="336" r:id="rId90"/>
    <p:sldId id="338" r:id="rId91"/>
    <p:sldId id="339" r:id="rId92"/>
    <p:sldId id="340" r:id="rId93"/>
    <p:sldId id="341" r:id="rId94"/>
    <p:sldId id="342" r:id="rId95"/>
    <p:sldId id="343" r:id="rId96"/>
    <p:sldId id="344" r:id="rId97"/>
    <p:sldId id="345" r:id="rId98"/>
    <p:sldId id="346" r:id="rId99"/>
    <p:sldId id="347" r:id="rId100"/>
    <p:sldId id="348" r:id="rId101"/>
    <p:sldId id="349" r:id="rId102"/>
    <p:sldId id="350" r:id="rId103"/>
    <p:sldId id="351" r:id="rId104"/>
    <p:sldId id="352" r:id="rId105"/>
    <p:sldId id="353" r:id="rId106"/>
    <p:sldId id="354" r:id="rId107"/>
    <p:sldId id="355" r:id="rId108"/>
    <p:sldId id="356" r:id="rId109"/>
    <p:sldId id="363" r:id="rId1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viewProps" Target="viewProp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5BFE1C-16EE-4A93-8E0F-71A345CC6460}" type="datetimeFigureOut">
              <a:rPr lang="tr-TR" smtClean="0"/>
              <a:t>08.12.2015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F3995-C676-4CB9-9F53-602344D6850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9647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F3995-C676-4CB9-9F53-602344D68508}" type="slidenum">
              <a:rPr lang="tr-TR" smtClean="0"/>
              <a:t>109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04684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08.12.2015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el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iletti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9900" dirty="0" smtClean="0">
                <a:latin typeface="Hand writing Mutlu" pitchFamily="2" charset="0"/>
              </a:rPr>
              <a:t>atlar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narlar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nallar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700" dirty="0" smtClean="0">
                <a:latin typeface="Hand writing Mutlu" pitchFamily="2" charset="0"/>
              </a:rPr>
              <a:t>Ela’lar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1500" dirty="0" smtClean="0">
                <a:latin typeface="Hand writing Mutlu" pitchFamily="2" charset="0"/>
              </a:rPr>
              <a:t>Onat’lar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3800" dirty="0" smtClean="0">
                <a:latin typeface="Hand writing Mutlu" pitchFamily="2" charset="0"/>
              </a:rPr>
              <a:t>Ata’lar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1500" dirty="0" smtClean="0">
                <a:latin typeface="Hand writing Mutlu" pitchFamily="2" charset="0"/>
              </a:rPr>
              <a:t>Rana’lar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800" dirty="0" smtClean="0">
                <a:latin typeface="Hand writing Mutlu" pitchFamily="2" charset="0"/>
              </a:rPr>
              <a:t>Tan’lar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1500" dirty="0" smtClean="0">
                <a:latin typeface="Hand writing Mutlu" pitchFamily="2" charset="0"/>
              </a:rPr>
              <a:t>Altan’lar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M m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ta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ircle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700" dirty="0" smtClean="0">
                <a:latin typeface="Hand writing Mutlu" pitchFamily="2" charset="0"/>
              </a:rPr>
              <a:t>Tan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ru"/>
    <p:sndAc>
      <p:stSnd>
        <p:snd r:embed="rId2" name="cashreg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8700" dirty="0" smtClean="0">
                <a:latin typeface="Hand writing Mutlu" pitchFamily="2" charset="0"/>
              </a:rPr>
              <a:t>tane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9900" dirty="0" smtClean="0">
                <a:latin typeface="Hand writing Mutlu" pitchFamily="2" charset="0"/>
              </a:rPr>
              <a:t>Taner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Taner’e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Taner’i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700" dirty="0" smtClean="0">
                <a:latin typeface="Hand writing Mutlu" pitchFamily="2" charset="0"/>
              </a:rPr>
              <a:t>ara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tara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elle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fade thruBlk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9900" dirty="0" smtClean="0">
                <a:solidFill>
                  <a:schemeClr val="bg1">
                    <a:lumMod val="95000"/>
                    <a:lumOff val="5000"/>
                  </a:schemeClr>
                </a:solidFill>
                <a:latin typeface="Hand writing Mutlu" pitchFamily="2" charset="0"/>
              </a:rPr>
              <a:t>tarak</a:t>
            </a:r>
            <a:endParaRPr lang="tr-TR" dirty="0">
              <a:solidFill>
                <a:schemeClr val="bg1">
                  <a:lumMod val="95000"/>
                  <a:lumOff val="5000"/>
                </a:schemeClr>
              </a:solidFill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alt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700" dirty="0" smtClean="0">
                <a:latin typeface="Hand writing Mutlu" pitchFamily="2" charset="0"/>
              </a:rPr>
              <a:t>ana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anla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anlat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ere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3900" dirty="0" smtClean="0">
                <a:latin typeface="Hand writing Mutlu" pitchFamily="2" charset="0"/>
              </a:rPr>
              <a:t>Eren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eller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ut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572000"/>
          </a:xfrm>
        </p:spPr>
        <p:txBody>
          <a:bodyPr>
            <a:no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Eren‘e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Eren‘i</a:t>
            </a:r>
            <a:endParaRPr lang="tr-TR" sz="166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3900" dirty="0" smtClean="0">
                <a:latin typeface="Hand writing Mutlu" pitchFamily="2" charset="0"/>
              </a:rPr>
              <a:t>Erol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19900" dirty="0" smtClean="0">
                <a:latin typeface="Hand writing Mutlu" pitchFamily="2" charset="0"/>
              </a:rPr>
              <a:t>Erol’a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Nail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Nail’e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Nail’i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9900" dirty="0" smtClean="0">
                <a:latin typeface="Hand writing Mutlu" pitchFamily="2" charset="0"/>
              </a:rPr>
              <a:t>İnal</a:t>
            </a:r>
            <a:endParaRPr lang="tr-TR" sz="199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323528" y="1988840"/>
            <a:ext cx="8229600" cy="4572000"/>
          </a:xfrm>
        </p:spPr>
        <p:txBody>
          <a:bodyPr>
            <a:normAutofit fontScale="85000" lnSpcReduction="10000"/>
          </a:bodyPr>
          <a:lstStyle/>
          <a:p>
            <a:r>
              <a:rPr lang="tr-TR" sz="19900" dirty="0" smtClean="0">
                <a:latin typeface="Hand writing Mutlu" pitchFamily="2" charset="0"/>
              </a:rPr>
              <a:t>İnal’a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8700" dirty="0" smtClean="0">
                <a:latin typeface="Hand writing Mutlu" pitchFamily="2" charset="0"/>
              </a:rPr>
              <a:t>Ali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tel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9900" dirty="0" smtClean="0">
                <a:latin typeface="Hand writing Mutlu" pitchFamily="2" charset="0"/>
              </a:rPr>
              <a:t>Talat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72000"/>
          </a:xfrm>
        </p:spPr>
        <p:txBody>
          <a:bodyPr>
            <a:normAutofit/>
          </a:bodyPr>
          <a:lstStyle/>
          <a:p>
            <a:r>
              <a:rPr lang="tr-TR" sz="13800" dirty="0" smtClean="0">
                <a:latin typeface="Hand writing Mutlu" pitchFamily="2" charset="0"/>
              </a:rPr>
              <a:t>Talat ‘a</a:t>
            </a:r>
            <a:endParaRPr lang="tr-TR" sz="138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ol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olta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ol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on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ot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or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ok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al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3900" dirty="0" smtClean="0">
                <a:latin typeface="Hand writing Mutlu" pitchFamily="2" charset="0"/>
              </a:rPr>
              <a:t>telle</a:t>
            </a:r>
            <a:endParaRPr lang="tr-TR" sz="239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ak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an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ra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re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ri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ro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na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9900" dirty="0" smtClean="0">
                <a:latin typeface="Hand writing Mutlu" pitchFamily="2" charset="0"/>
              </a:rPr>
              <a:t>teller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ni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no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ta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err="1" smtClean="0">
                <a:latin typeface="Hand writing Mutlu" pitchFamily="2" charset="0"/>
              </a:rPr>
              <a:t>te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ti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to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at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et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4400" dirty="0" smtClean="0">
                <a:latin typeface="Hand writing Mutlu" pitchFamily="2" charset="0"/>
              </a:rPr>
              <a:t>it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ot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ile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olta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9900" dirty="0" smtClean="0">
                <a:latin typeface="Hand writing Mutlu" pitchFamily="2" charset="0"/>
              </a:rPr>
              <a:t>anla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anlat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ninni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nane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nine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tane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eller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smtClean="0">
                <a:latin typeface="Hand writing Mutlu" pitchFamily="2" charset="0"/>
              </a:rPr>
              <a:t>ilet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teller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9900" dirty="0" smtClean="0">
                <a:latin typeface="Hand writing Mutlu" pitchFamily="2" charset="0"/>
              </a:rPr>
              <a:t>terler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tenler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3900" dirty="0" smtClean="0">
                <a:latin typeface="Hand writing Mutlu" pitchFamily="2" charset="0"/>
              </a:rPr>
              <a:t>etler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inler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laleler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anneler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nineler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taneler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700" dirty="0" smtClean="0">
                <a:latin typeface="Hand writing Mutlu" pitchFamily="2" charset="0"/>
              </a:rPr>
              <a:t>naneler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9900" dirty="0" smtClean="0">
                <a:latin typeface="Hand writing Mutlu" pitchFamily="2" charset="0"/>
              </a:rPr>
              <a:t>ileti</a:t>
            </a:r>
            <a:endParaRPr lang="tr-TR" sz="19900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6600" dirty="0" smtClean="0">
                <a:latin typeface="Hand writing Mutlu" pitchFamily="2" charset="0"/>
              </a:rPr>
              <a:t>aileler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>
    <p:zoom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600" dirty="0" smtClean="0">
                <a:latin typeface="Hand writing Mutlu" pitchFamily="2" charset="0"/>
              </a:rPr>
              <a:t>tatiller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600" dirty="0" smtClean="0">
                <a:latin typeface="Hand writing Mutlu" pitchFamily="2" charset="0"/>
              </a:rPr>
              <a:t>Ali’ler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16600" dirty="0" smtClean="0">
                <a:latin typeface="Hand writing Mutlu" pitchFamily="2" charset="0"/>
              </a:rPr>
              <a:t>Nil’ler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13800" dirty="0" smtClean="0">
                <a:latin typeface="Hand writing Mutlu" pitchFamily="2" charset="0"/>
              </a:rPr>
              <a:t>Eren’ler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3800" dirty="0" smtClean="0">
                <a:latin typeface="Hand writing Mutlu" pitchFamily="2" charset="0"/>
              </a:rPr>
              <a:t>Nail’ler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700" dirty="0" err="1" smtClean="0">
                <a:latin typeface="Hand writing Mutlu" pitchFamily="2" charset="0"/>
              </a:rPr>
              <a:t>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tr-TR" sz="23900" dirty="0" smtClean="0">
                <a:latin typeface="Hand writing Mutlu" pitchFamily="2" charset="0"/>
              </a:rPr>
              <a:t>onlar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19900" dirty="0" smtClean="0">
                <a:latin typeface="Hand writing Mutlu" pitchFamily="2" charset="0"/>
              </a:rPr>
              <a:t>otlar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r-TR" sz="19900" dirty="0" smtClean="0">
                <a:latin typeface="Hand writing Mutlu" pitchFamily="2" charset="0"/>
              </a:rPr>
              <a:t>tonlar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Zengin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41</TotalTime>
  <Words>114</Words>
  <Application>Microsoft Office PowerPoint</Application>
  <PresentationFormat>Ekran Gösterisi (4:3)</PresentationFormat>
  <Paragraphs>111</Paragraphs>
  <Slides>109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109</vt:i4>
      </vt:variant>
    </vt:vector>
  </HeadingPairs>
  <TitlesOfParts>
    <vt:vector size="114" baseType="lpstr">
      <vt:lpstr>Calibri</vt:lpstr>
      <vt:lpstr>Constantia</vt:lpstr>
      <vt:lpstr>Hand writing Mutlu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serkan</dc:creator>
  <cp:keywords>www.sorubak.com</cp:keywords>
  <dc:description>www.sorubak.com</dc:description>
  <cp:lastModifiedBy>doğan</cp:lastModifiedBy>
  <cp:revision>8</cp:revision>
  <dcterms:created xsi:type="dcterms:W3CDTF">2015-12-03T21:56:33Z</dcterms:created>
  <dcterms:modified xsi:type="dcterms:W3CDTF">2015-12-08T19:34:43Z</dcterms:modified>
</cp:coreProperties>
</file>