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37636F-0F23-4F07-B611-53B26F66F291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67BB67-2BE7-4E0B-933B-60E936D6D7C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406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7BB67-2BE7-4E0B-933B-60E936D6D7C2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162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CDBA673-8DC9-4E25-B473-01C58351205D}" type="datetime1">
              <a:rPr lang="tr-TR" smtClean="0"/>
              <a:t>26.11.2015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r>
              <a:rPr lang="tr-TR" smtClean="0"/>
              <a:t>Erhan keskin</a:t>
            </a:r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7E1E1-E3B5-49F4-B105-C824F85BB84D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483F8-D494-4F76-98E3-49493890D9F6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837FCA2-F916-4705-B092-148EEC009EE0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C3A93D1-F2E9-4508-BF3E-03928CD414F1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9F0D71B-6DAE-47CF-A917-FB6FDE7EF7FE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98612BE8-4155-45A9-987C-A3FBD9BC7398}" type="datetime1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E7667-D51E-4B8F-A20B-3908135F7E4F}" type="datetime1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CA0B1BE-83CE-4FEF-B000-AAED62429CFF}" type="datetime1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EB5F491-2D97-4402-8A91-FE1CA0306982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tr-TR" smtClean="0"/>
              <a:t>Erhan keskin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F72A57C-AC1F-44B3-B41A-A44B65D308AD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tr-TR" smtClean="0"/>
              <a:t>Erhan keskin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666608B6-6263-4280-B9E3-FBB54301C4F8}" type="datetime1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Erhan keskin</a:t>
            </a:r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908720"/>
            <a:ext cx="9144000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50800"/>
                <a:solidFill>
                  <a:srgbClr val="FFFF00"/>
                </a:solidFill>
                <a:effectLst/>
              </a:rPr>
              <a:t>MANİSA TARZANI AHMET BEDEVİ İLKOKULU</a:t>
            </a:r>
          </a:p>
          <a:p>
            <a:pPr algn="ctr"/>
            <a:r>
              <a:rPr lang="tr-TR" sz="3200" b="1" dirty="0" smtClean="0">
                <a:ln w="50800"/>
                <a:solidFill>
                  <a:srgbClr val="FFFF00"/>
                </a:solidFill>
              </a:rPr>
              <a:t>2013-2014</a:t>
            </a:r>
          </a:p>
          <a:p>
            <a:pPr algn="ctr"/>
            <a:r>
              <a:rPr lang="tr-TR" sz="3200" b="1" cap="none" spc="0" dirty="0" err="1" smtClean="0">
                <a:ln w="50800"/>
                <a:solidFill>
                  <a:srgbClr val="FFFF00"/>
                </a:solidFill>
                <a:effectLst/>
              </a:rPr>
              <a:t>1E</a:t>
            </a:r>
            <a:r>
              <a:rPr lang="tr-TR" sz="3200" b="1" cap="none" spc="0" dirty="0" smtClean="0">
                <a:ln w="50800"/>
                <a:solidFill>
                  <a:srgbClr val="FFFF00"/>
                </a:solidFill>
                <a:effectLst/>
              </a:rPr>
              <a:t> SINIFI </a:t>
            </a:r>
          </a:p>
          <a:p>
            <a:pPr algn="ctr"/>
            <a:r>
              <a:rPr lang="tr-TR" sz="3200" b="1" dirty="0" smtClean="0">
                <a:ln w="50800"/>
                <a:solidFill>
                  <a:srgbClr val="FFFF00"/>
                </a:solidFill>
              </a:rPr>
              <a:t>CÜMLE HECELEME 1</a:t>
            </a:r>
            <a:endParaRPr lang="tr-TR" sz="3200" b="1" cap="none" spc="0" dirty="0">
              <a:ln w="50800"/>
              <a:solidFill>
                <a:srgbClr val="FFFF00"/>
              </a:solidFill>
              <a:effectLst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907704" y="381484"/>
            <a:ext cx="576064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A-ta tel 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ka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lem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A-ta 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E-la 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te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tel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tel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el-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195736" y="309476"/>
            <a:ext cx="54006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E-la un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E-la un e-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Ta-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at-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Ta-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lat'la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 el e-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ip at-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979712" y="525500"/>
            <a:ext cx="583264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Al at-la at-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E-la un e-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E-la at-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E-la 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te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-la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E-la tel-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te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-la al.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123728" y="195052"/>
            <a:ext cx="576064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E-la al el-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ma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al bay-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rak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A-ta  a-ta at-la.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Ta-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tel alt-ta.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E-la 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ka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lem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alt-ta.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259632" y="213054"/>
            <a:ext cx="554461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At-la Ta-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at-la.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tel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Ta-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et tat.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tel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E-la Ta-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lat'a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top at.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979712" y="438950"/>
            <a:ext cx="626469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At E-la Ta-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lat'a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at.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Ta-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A-ta e-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A-ta i-ki at-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E-la 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tel al.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51720" y="260648"/>
            <a:ext cx="518457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E-la ,La-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el e-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e-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el-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Al La-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al,el-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907704" y="112635"/>
            <a:ext cx="568863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el-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E-la el e-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Al La-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el-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la-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Al,al el-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051720" y="10077"/>
            <a:ext cx="54006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A-la a-la el-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Al el-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E-la La-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el e-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e-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E-la e-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691680" y="386129"/>
            <a:ext cx="6264696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E-la al al el-</a:t>
            </a:r>
            <a:r>
              <a:rPr kumimoji="0" lang="tr-TR" sz="4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tr-TR" sz="11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E-la top at-la.</a:t>
            </a:r>
            <a:endParaRPr kumimoji="0" lang="tr-TR" sz="11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At E-la at.</a:t>
            </a:r>
            <a:endParaRPr kumimoji="0" lang="tr-TR" sz="11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E-la ip at-la.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267744" y="293215"/>
            <a:ext cx="554461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A-ta ip at-la.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Ta-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a-la at.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E-la La-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a-la at.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Ta-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a-ta at-la.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475656" y="506648"/>
            <a:ext cx="583264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At-la a-ta at-la.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At-la at at-la.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Ta-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a-ta at-la.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Ta-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et al.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051720" y="237468"/>
            <a:ext cx="576064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Ta-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et tat.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Al Ta-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et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Tat Ta-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et tat.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Ta-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e-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te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tuz at.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Ta-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el-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al.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483768" y="345480"/>
            <a:ext cx="446449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Ta-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tel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Al tel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Ta-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lat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tel al.</a:t>
            </a:r>
            <a:endParaRPr kumimoji="0" lang="tr-TR" sz="105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A-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let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tr-TR" sz="4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le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Hand writing Mutlu" pitchFamily="2" charset="0"/>
                <a:ea typeface="Calibri" pitchFamily="34" charset="0"/>
                <a:cs typeface="Times New Roman" pitchFamily="18" charset="0"/>
              </a:rPr>
              <a:t> tel al.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keskin</a:t>
            </a:r>
            <a:endParaRPr lang="tr-TR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13</TotalTime>
  <Words>323</Words>
  <Application>Microsoft Office PowerPoint</Application>
  <PresentationFormat>Ekran Gösterisi (4:3)</PresentationFormat>
  <Paragraphs>87</Paragraphs>
  <Slides>15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23" baseType="lpstr">
      <vt:lpstr>Arial</vt:lpstr>
      <vt:lpstr>Calibri</vt:lpstr>
      <vt:lpstr>Century Gothic</vt:lpstr>
      <vt:lpstr>Hand writing Mutlu</vt:lpstr>
      <vt:lpstr>Times New Roman</vt:lpstr>
      <vt:lpstr>Verdana</vt:lpstr>
      <vt:lpstr>Wingdings 2</vt:lpstr>
      <vt:lpstr>Canlı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6</cp:revision>
  <dcterms:created xsi:type="dcterms:W3CDTF">2013-12-28T22:17:20Z</dcterms:created>
  <dcterms:modified xsi:type="dcterms:W3CDTF">2015-11-26T21:17:29Z</dcterms:modified>
</cp:coreProperties>
</file>