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56" r:id="rId3"/>
    <p:sldId id="257" r:id="rId4"/>
    <p:sldId id="260" r:id="rId5"/>
    <p:sldId id="258" r:id="rId6"/>
    <p:sldId id="269" r:id="rId7"/>
    <p:sldId id="262" r:id="rId8"/>
    <p:sldId id="261" r:id="rId9"/>
    <p:sldId id="270" r:id="rId10"/>
    <p:sldId id="259" r:id="rId11"/>
    <p:sldId id="265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F8FD6-AA95-4C25-BAE2-0DEDD426F367}" type="datetimeFigureOut">
              <a:rPr lang="tr-TR" smtClean="0"/>
              <a:t>11.05.2016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99F9D-E836-446F-92A6-65F5D654E71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626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99F9D-E836-446F-92A6-65F5D654E71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6138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99F9D-E836-446F-92A6-65F5D654E71B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887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99F9D-E836-446F-92A6-65F5D654E71B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2615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99F9D-E836-446F-92A6-65F5D654E71B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2429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99F9D-E836-446F-92A6-65F5D654E71B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423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AE6AD3-BECB-409B-A5CC-A205FD0553DE}" type="datetimeFigureOut">
              <a:rPr lang="tr-TR" smtClean="0"/>
              <a:pPr/>
              <a:t>11.05.2016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1CEC3A5-EA6A-4A5C-B504-A495B763E92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audio3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http://www.didemorbay.somee.com/images/muzafferizg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5"/>
            <a:ext cx="8496944" cy="5805265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267744" y="188640"/>
            <a:ext cx="5298245" cy="923330"/>
          </a:xfrm>
          <a:prstGeom prst="rect">
            <a:avLst/>
          </a:prstGeom>
          <a:solidFill>
            <a:schemeClr val="accent5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MUZAFFER İZGÜ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35896" y="6488668"/>
            <a:ext cx="2286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/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52536" y="-1179512"/>
            <a:ext cx="8229600" cy="1399032"/>
          </a:xfrm>
        </p:spPr>
        <p:txBody>
          <a:bodyPr>
            <a:normAutofit/>
          </a:bodyPr>
          <a:lstStyle/>
          <a:p>
            <a:r>
              <a:rPr lang="tr-TR" dirty="0" smtClean="0"/>
              <a:t>Muzaffer </a:t>
            </a:r>
            <a:r>
              <a:rPr lang="tr-TR" dirty="0" err="1" smtClean="0"/>
              <a:t>izgü</a:t>
            </a:r>
            <a:r>
              <a:rPr lang="tr-TR" dirty="0" smtClean="0"/>
              <a:t> nün kitapları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3314" name="Picture 2" descr="https://1.avatars.mds.yandex.net/get-entity_search/15931/50449512/S122x1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1763688" cy="2119115"/>
          </a:xfrm>
          <a:prstGeom prst="rect">
            <a:avLst/>
          </a:prstGeom>
          <a:noFill/>
        </p:spPr>
      </p:pic>
      <p:pic>
        <p:nvPicPr>
          <p:cNvPr id="13316" name="Picture 4" descr="https://1.avatars.mds.yandex.net/get-entity_search/15931/50124836/S122x1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340768"/>
            <a:ext cx="1738114" cy="2119115"/>
          </a:xfrm>
          <a:prstGeom prst="rect">
            <a:avLst/>
          </a:prstGeom>
          <a:noFill/>
        </p:spPr>
      </p:pic>
      <p:pic>
        <p:nvPicPr>
          <p:cNvPr id="13318" name="Picture 6" descr="https://1.avatars.mds.yandex.net/get-entity_search/28699/75486743/S122x1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05886" y="1268760"/>
            <a:ext cx="1738114" cy="2335139"/>
          </a:xfrm>
          <a:prstGeom prst="rect">
            <a:avLst/>
          </a:prstGeom>
          <a:noFill/>
        </p:spPr>
      </p:pic>
      <p:pic>
        <p:nvPicPr>
          <p:cNvPr id="13320" name="Picture 8" descr="https://1.avatars.mds.yandex.net/get-entity_search/28699/50125670/S122x16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9121"/>
            <a:ext cx="1619672" cy="2348880"/>
          </a:xfrm>
          <a:prstGeom prst="rect">
            <a:avLst/>
          </a:prstGeom>
          <a:noFill/>
        </p:spPr>
      </p:pic>
      <p:pic>
        <p:nvPicPr>
          <p:cNvPr id="13322" name="Picture 10" descr="https://1.avatars.mds.yandex.net/get-entity_search/17826/42443922/S122x16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4797153"/>
            <a:ext cx="1594098" cy="2060848"/>
          </a:xfrm>
          <a:prstGeom prst="rect">
            <a:avLst/>
          </a:prstGeom>
          <a:noFill/>
        </p:spPr>
      </p:pic>
      <p:pic>
        <p:nvPicPr>
          <p:cNvPr id="13324" name="Picture 12" descr="https://3.avatars.mds.yandex.net/get-entity_search/67347/75557101/S122x16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2" y="4725144"/>
            <a:ext cx="1763688" cy="21328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                </a:t>
            </a:r>
            <a:r>
              <a:rPr lang="tr-TR" sz="2800" dirty="0" err="1" smtClean="0"/>
              <a:t>Muzafer</a:t>
            </a:r>
            <a:r>
              <a:rPr lang="tr-TR" sz="2800" dirty="0" smtClean="0"/>
              <a:t> </a:t>
            </a:r>
            <a:r>
              <a:rPr lang="tr-TR" sz="2800" dirty="0" err="1" smtClean="0"/>
              <a:t>izgü</a:t>
            </a:r>
            <a:r>
              <a:rPr lang="tr-TR" sz="2800" dirty="0" smtClean="0"/>
              <a:t> nün eserleri ve ödülleri</a:t>
            </a:r>
            <a:endParaRPr lang="tr-TR" sz="2800" dirty="0"/>
          </a:p>
        </p:txBody>
      </p:sp>
      <p:sp>
        <p:nvSpPr>
          <p:cNvPr id="4" name="3 Dikdörtgen"/>
          <p:cNvSpPr/>
          <p:nvPr/>
        </p:nvSpPr>
        <p:spPr>
          <a:xfrm>
            <a:off x="467544" y="1628800"/>
            <a:ext cx="3491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ESERLERİ</a:t>
            </a:r>
            <a:br>
              <a:rPr lang="tr-TR" sz="2000" b="1" dirty="0" smtClean="0"/>
            </a:br>
            <a:r>
              <a:rPr lang="tr-TR" sz="2000" b="1" dirty="0" smtClean="0"/>
              <a:t>Bando Takımı (1975) </a:t>
            </a:r>
            <a:br>
              <a:rPr lang="tr-TR" sz="2000" b="1" dirty="0" smtClean="0"/>
            </a:br>
            <a:r>
              <a:rPr lang="tr-TR" sz="2000" b="1" dirty="0" smtClean="0"/>
              <a:t>Donumdaki Para (1977) </a:t>
            </a:r>
            <a:br>
              <a:rPr lang="tr-TR" sz="2000" b="1" dirty="0" smtClean="0"/>
            </a:br>
            <a:r>
              <a:rPr lang="tr-TR" sz="2000" b="1" dirty="0" smtClean="0"/>
              <a:t>Deliye Her Gün Bayram (1980) </a:t>
            </a:r>
            <a:br>
              <a:rPr lang="tr-TR" sz="2000" b="1" dirty="0" smtClean="0"/>
            </a:br>
            <a:r>
              <a:rPr lang="tr-TR" sz="2000" b="1" dirty="0" smtClean="0"/>
              <a:t>Sen Kim Hovardalık Kim (1980) </a:t>
            </a:r>
            <a:br>
              <a:rPr lang="tr-TR" sz="2000" b="1" dirty="0" smtClean="0"/>
            </a:br>
            <a:r>
              <a:rPr lang="tr-TR" sz="2000" b="1" dirty="0" smtClean="0"/>
              <a:t>Her Eve Bir Karakol (1980) </a:t>
            </a:r>
            <a:br>
              <a:rPr lang="tr-TR" sz="2000" b="1" dirty="0" smtClean="0"/>
            </a:br>
            <a:r>
              <a:rPr lang="tr-TR" sz="2000" b="1" dirty="0" smtClean="0"/>
              <a:t>Devlet Babanın Tonton Çocuğu (1981) </a:t>
            </a:r>
            <a:br>
              <a:rPr lang="tr-TR" sz="2000" b="1" dirty="0" smtClean="0"/>
            </a:br>
            <a:r>
              <a:rPr lang="tr-TR" sz="2000" b="1" dirty="0" err="1" smtClean="0"/>
              <a:t>Lüplüp</a:t>
            </a:r>
            <a:r>
              <a:rPr lang="tr-TR" sz="2000" b="1" dirty="0" smtClean="0"/>
              <a:t> Makinesi (1982) </a:t>
            </a:r>
            <a:br>
              <a:rPr lang="tr-TR" sz="2000" b="1" dirty="0" smtClean="0"/>
            </a:br>
            <a:r>
              <a:rPr lang="tr-TR" sz="2000" b="1" dirty="0" smtClean="0"/>
              <a:t>Kasabanın Yarısı (1982) </a:t>
            </a:r>
            <a:br>
              <a:rPr lang="tr-TR" sz="2000" b="1" dirty="0" smtClean="0"/>
            </a:br>
            <a:r>
              <a:rPr lang="tr-TR" sz="2000" b="1" dirty="0" smtClean="0"/>
              <a:t>Demokrasimiz Kaç Para Eder (1988) </a:t>
            </a:r>
            <a:br>
              <a:rPr lang="tr-TR" sz="2000" b="1" dirty="0" smtClean="0"/>
            </a:br>
            <a:endParaRPr lang="tr-TR" sz="2000" b="1" dirty="0"/>
          </a:p>
        </p:txBody>
      </p:sp>
      <p:sp>
        <p:nvSpPr>
          <p:cNvPr id="5" name="4 Dikdörtgen"/>
          <p:cNvSpPr/>
          <p:nvPr/>
        </p:nvSpPr>
        <p:spPr>
          <a:xfrm>
            <a:off x="4860032" y="702469"/>
            <a:ext cx="428396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2000" b="1" dirty="0" smtClean="0"/>
              <a:t>ÖDÜLLERİ </a:t>
            </a:r>
            <a:br>
              <a:rPr lang="tr-TR" sz="2000" b="1" dirty="0" smtClean="0"/>
            </a:br>
            <a:r>
              <a:rPr lang="tr-TR" sz="2000" b="1" dirty="0" smtClean="0"/>
              <a:t/>
            </a:r>
            <a:br>
              <a:rPr lang="tr-TR" sz="2000" b="1" dirty="0" smtClean="0"/>
            </a:br>
            <a:r>
              <a:rPr lang="tr-TR" sz="2400" b="1" dirty="0" smtClean="0"/>
              <a:t>1977 Nasrettin Hoca Gülmece Öykü Yarışması’nda üçüncülük, "Hıdır Baba" öyküsüyle </a:t>
            </a:r>
            <a:br>
              <a:rPr lang="tr-TR" sz="2400" b="1" dirty="0" smtClean="0"/>
            </a:br>
            <a:r>
              <a:rPr lang="tr-TR" sz="2400" b="1" dirty="0" smtClean="0"/>
              <a:t>1977 Milliyet Sanat Dergisi Gülmece Öyküsü </a:t>
            </a:r>
            <a:r>
              <a:rPr lang="tr-TR" sz="2400" b="1" dirty="0" err="1" smtClean="0"/>
              <a:t>Yarışması’nde</a:t>
            </a:r>
            <a:r>
              <a:rPr lang="tr-TR" sz="2400" b="1" dirty="0" smtClean="0"/>
              <a:t> ikincilik, "Anayasa Hangi Anayasa" öyküsüyle </a:t>
            </a:r>
            <a:br>
              <a:rPr lang="tr-TR" sz="2400" b="1" dirty="0" smtClean="0"/>
            </a:br>
            <a:r>
              <a:rPr lang="tr-TR" sz="2400" b="1" dirty="0" smtClean="0"/>
              <a:t>1978 Türk Dil Kurumu Öykü Ödülü, Donumdaki Para ile </a:t>
            </a:r>
            <a:br>
              <a:rPr lang="tr-TR" sz="2400" b="1" dirty="0" smtClean="0"/>
            </a:br>
            <a:r>
              <a:rPr lang="tr-TR" sz="2400" b="1" dirty="0" smtClean="0"/>
              <a:t>1980 Bulgaristan Altın Kirpi Gülmece Ödülleri </a:t>
            </a:r>
            <a:r>
              <a:rPr lang="tr-TR" sz="2400" b="1" dirty="0" err="1" smtClean="0"/>
              <a:t>Almıstır</a:t>
            </a:r>
            <a:r>
              <a:rPr lang="tr-TR" sz="2400" dirty="0" smtClean="0"/>
              <a:t>...</a:t>
            </a:r>
            <a:br>
              <a:rPr lang="tr-TR" sz="2400" dirty="0" smtClean="0"/>
            </a:br>
            <a:endParaRPr lang="tr-TR" sz="2400" dirty="0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Bizi izlediniz için </a:t>
            </a:r>
            <a:r>
              <a:rPr lang="tr-TR" dirty="0" err="1" smtClean="0"/>
              <a:t>teşekürler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3" name="Picture 2" descr="http://s015.radikal.ru/i332/1012/37/bb09d2527a6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3992860" cy="2553072"/>
          </a:xfrm>
          <a:prstGeom prst="rect">
            <a:avLst/>
          </a:prstGeom>
          <a:noFill/>
        </p:spPr>
      </p:pic>
      <p:pic>
        <p:nvPicPr>
          <p:cNvPr id="4" name="Picture 4" descr="http://www.didemorbay.somee.com/images/muzafferizg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564904"/>
            <a:ext cx="4932040" cy="369903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00808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tr-TR" sz="5400" b="1" dirty="0" smtClean="0"/>
              <a:t>ASLAN ÇALIŞMA EKİBİ</a:t>
            </a:r>
            <a:br>
              <a:rPr lang="tr-TR" sz="5400" b="1" dirty="0" smtClean="0"/>
            </a:br>
            <a:r>
              <a:rPr lang="tr-TR" sz="5400" b="1" dirty="0" smtClean="0"/>
              <a:t>Muzaffer  İZGÜ </a:t>
            </a:r>
            <a:endParaRPr lang="tr-TR" sz="5400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540568" y="2636912"/>
            <a:ext cx="5616624" cy="4221088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>YUSUF KENAN SOBACI</a:t>
            </a:r>
          </a:p>
          <a:p>
            <a:r>
              <a:rPr lang="tr-TR" sz="3600" b="1" dirty="0" smtClean="0"/>
              <a:t>ALİ KEREM ERSOY</a:t>
            </a:r>
          </a:p>
          <a:p>
            <a:r>
              <a:rPr lang="tr-TR" sz="3600" b="1" dirty="0" smtClean="0"/>
              <a:t>ÖMER EFE YENİGÜN</a:t>
            </a:r>
          </a:p>
          <a:p>
            <a:r>
              <a:rPr lang="tr-TR" sz="3600" b="1" dirty="0" smtClean="0"/>
              <a:t>NİDA GÜNGÖR</a:t>
            </a:r>
          </a:p>
          <a:p>
            <a:r>
              <a:rPr lang="tr-TR" sz="3600" b="1" dirty="0" smtClean="0"/>
              <a:t>MERYEM AKPINAR</a:t>
            </a:r>
          </a:p>
          <a:p>
            <a:r>
              <a:rPr lang="tr-TR" sz="3600" b="1" dirty="0" smtClean="0"/>
              <a:t>ASEL DURU HAN</a:t>
            </a:r>
            <a:endParaRPr lang="tr-TR" sz="3600" b="1" dirty="0"/>
          </a:p>
        </p:txBody>
      </p:sp>
      <p:pic>
        <p:nvPicPr>
          <p:cNvPr id="16386" name="Picture 2" descr="aslan resim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212976"/>
            <a:ext cx="3995936" cy="3645024"/>
          </a:xfrm>
          <a:prstGeom prst="rect">
            <a:avLst/>
          </a:prstGeom>
          <a:noFill/>
        </p:spPr>
      </p:pic>
      <p:sp>
        <p:nvSpPr>
          <p:cNvPr id="5" name="4 Oval"/>
          <p:cNvSpPr/>
          <p:nvPr/>
        </p:nvSpPr>
        <p:spPr>
          <a:xfrm>
            <a:off x="9900592" y="6858000"/>
            <a:ext cx="45719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wipe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399032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Muzaffer İZGÜ hayatı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Muzaffer </a:t>
            </a:r>
            <a:r>
              <a:rPr lang="tr-TR" b="1" dirty="0" err="1"/>
              <a:t>İzgü</a:t>
            </a:r>
            <a:r>
              <a:rPr lang="tr-TR" b="1" dirty="0"/>
              <a:t> Adana’da doğdu. Diyarbakır </a:t>
            </a:r>
            <a:r>
              <a:rPr lang="tr-TR" b="1" dirty="0" err="1"/>
              <a:t>İlköğretmen</a:t>
            </a:r>
            <a:r>
              <a:rPr lang="tr-TR" b="1" dirty="0"/>
              <a:t> Okulu’nu bitirdi ve öğretmenlik yaptı. Emekli olunca İzmir’e yerleşti.</a:t>
            </a:r>
          </a:p>
          <a:p>
            <a:pPr>
              <a:buNone/>
            </a:pPr>
            <a:r>
              <a:rPr lang="tr-TR" b="1" dirty="0" smtClean="0"/>
              <a:t>    İlk </a:t>
            </a:r>
            <a:r>
              <a:rPr lang="tr-TR" b="1" dirty="0"/>
              <a:t>roman çalışması Gecekondu adlı eseridir.</a:t>
            </a:r>
            <a:br>
              <a:rPr lang="tr-TR" b="1" dirty="0"/>
            </a:br>
            <a:r>
              <a:rPr lang="tr-TR" b="1" dirty="0"/>
              <a:t>Toplumun aksayan yönlerini mizah öğelerinden de yararlanarak okurlarının ilgisine sundu.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ransition spd="slow">
    <p:wipe dir="d"/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2656"/>
            <a:ext cx="8686800" cy="6122152"/>
          </a:xfrm>
        </p:spPr>
        <p:txBody>
          <a:bodyPr>
            <a:normAutofit/>
          </a:bodyPr>
          <a:lstStyle/>
          <a:p>
            <a:r>
              <a:rPr lang="tr-TR" sz="3200" b="1" dirty="0" smtClean="0"/>
              <a:t>Bazı eserleri TV’ye uyarlandı. Akşehir Ulusal Gülmece Öyküsü Yarışması’nda üçüncülük (1977), Donumdaki Para adlı kitabıyla Türk Dil Kurumu Öykü </a:t>
            </a:r>
            <a:r>
              <a:rPr lang="tr-TR" sz="3200" b="1" dirty="0" err="1" smtClean="0"/>
              <a:t>ödülü’nü</a:t>
            </a:r>
            <a:r>
              <a:rPr lang="tr-TR" sz="3200" b="1" dirty="0" smtClean="0"/>
              <a:t>, Dayak Birincisi adlı çocuk romanıyla Bulgaristan Altın Kirpi Ödülü’nü kazandı. Milliyet Sanat Dergisinin açtığı bir yarışmada ikincilik ödülü, Çocuk Kitapları Fuarı’nda Uçtu Uçtu Ali Uçtu masalıyla birincilik ödülü aldı.</a:t>
            </a:r>
            <a:endParaRPr lang="tr-TR" sz="3200" b="1" dirty="0"/>
          </a:p>
        </p:txBody>
      </p:sp>
    </p:spTree>
  </p:cSld>
  <p:clrMapOvr>
    <a:masterClrMapping/>
  </p:clrMapOvr>
  <p:transition spd="slow">
    <p:cut thruBlk="1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64704"/>
            <a:ext cx="8820472" cy="64122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</a:rPr>
              <a:t>MUZAFFER İZGÜ ÇOÇUKLUK HAYATI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83568" y="1196752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3200" b="1" i="1" dirty="0" smtClean="0"/>
          </a:p>
          <a:p>
            <a:endParaRPr lang="tr-TR" sz="3200" b="1" i="1" dirty="0" smtClean="0"/>
          </a:p>
          <a:p>
            <a:r>
              <a:rPr lang="tr-TR" sz="3200" b="1" i="1" dirty="0" smtClean="0"/>
              <a:t> </a:t>
            </a:r>
            <a:r>
              <a:rPr lang="tr-TR" sz="3200" b="1" i="1" dirty="0" err="1" smtClean="0"/>
              <a:t>Birgün</a:t>
            </a:r>
            <a:r>
              <a:rPr lang="tr-TR" sz="3200" b="1" i="1" dirty="0" smtClean="0"/>
              <a:t> </a:t>
            </a:r>
            <a:r>
              <a:rPr lang="tr-TR" sz="3200" b="1" i="1" dirty="0"/>
              <a:t>bir </a:t>
            </a:r>
            <a:r>
              <a:rPr lang="tr-TR" sz="3200" b="1" i="1" dirty="0" smtClean="0"/>
              <a:t>telefon geldi uzaktan</a:t>
            </a:r>
            <a:r>
              <a:rPr lang="tr-TR" sz="3200" b="1" i="1" dirty="0"/>
              <a:t>… Ama telefondaki ses canıma öyle yakındı ki…</a:t>
            </a:r>
            <a:br>
              <a:rPr lang="tr-TR" sz="3200" b="1" i="1" dirty="0"/>
            </a:br>
            <a:r>
              <a:rPr lang="tr-TR" sz="3200" b="1" i="1" dirty="0"/>
              <a:t>“Doktorum, bizim evin yanındaki </a:t>
            </a:r>
            <a:r>
              <a:rPr lang="tr-TR" sz="3200" b="1" i="1" dirty="0" err="1"/>
              <a:t>Avganların</a:t>
            </a:r>
            <a:r>
              <a:rPr lang="tr-TR" sz="3200" b="1" i="1" dirty="0"/>
              <a:t> o sarı konağını sen almışsın doğru mu?”</a:t>
            </a:r>
            <a:br>
              <a:rPr lang="tr-TR" sz="3200" b="1" i="1" dirty="0"/>
            </a:br>
            <a:r>
              <a:rPr lang="tr-TR" sz="3200" b="1" i="1" dirty="0"/>
              <a:t>Ses Muzaffer </a:t>
            </a:r>
            <a:r>
              <a:rPr lang="tr-TR" sz="3200" b="1" i="1" dirty="0" err="1"/>
              <a:t>Abi’nin</a:t>
            </a:r>
            <a:r>
              <a:rPr lang="tr-TR" sz="3200" b="1" i="1" dirty="0"/>
              <a:t>, yani Muzaffer </a:t>
            </a:r>
            <a:r>
              <a:rPr lang="tr-TR" sz="3200" b="1" i="1" dirty="0" err="1"/>
              <a:t>İzgü’nün</a:t>
            </a:r>
            <a:r>
              <a:rPr lang="tr-TR" sz="3200" b="1" i="1" dirty="0"/>
              <a:t> sesiydi.</a:t>
            </a:r>
            <a:r>
              <a:rPr lang="tr-TR" sz="3200" dirty="0"/>
              <a:t/>
            </a:r>
            <a:br>
              <a:rPr lang="tr-TR" sz="3200" dirty="0"/>
            </a:br>
            <a:endParaRPr lang="tr-TR" sz="3200" dirty="0"/>
          </a:p>
        </p:txBody>
      </p:sp>
      <p:sp>
        <p:nvSpPr>
          <p:cNvPr id="7" name="6 Dikdörtgen"/>
          <p:cNvSpPr/>
          <p:nvPr/>
        </p:nvSpPr>
        <p:spPr>
          <a:xfrm>
            <a:off x="-1404664" y="3284984"/>
            <a:ext cx="1404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dirty="0" smtClean="0">
                <a:solidFill>
                  <a:prstClr val="white"/>
                </a:solidFill>
              </a:rPr>
              <a:t>bir </a:t>
            </a:r>
            <a:endParaRPr lang="tr-TR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16624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chemeClr val="tx1"/>
                </a:solidFill>
              </a:rPr>
              <a:t>Bir müddet önce arkadaş olmuştuk Muzaffer </a:t>
            </a:r>
            <a:r>
              <a:rPr lang="tr-TR" b="1" i="1" dirty="0" err="1" smtClean="0">
                <a:solidFill>
                  <a:schemeClr val="tx1"/>
                </a:solidFill>
              </a:rPr>
              <a:t>Abiyle</a:t>
            </a:r>
            <a:r>
              <a:rPr lang="tr-TR" b="1" i="1" dirty="0" smtClean="0">
                <a:solidFill>
                  <a:schemeClr val="tx1"/>
                </a:solidFill>
              </a:rPr>
              <a:t>…  O beni  konuk olarak geldiği “13 Kare Festivali”nde tanımıştı ilk kez, ama ben onu çocukken dayak yediğim günlerden beri</a:t>
            </a:r>
            <a:endParaRPr lang="tr-TR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95536" y="548680"/>
            <a:ext cx="849694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b="1" i="1" dirty="0" smtClean="0"/>
              <a:t>Şu dayak meselesini burada yazayım da, Muzaffer </a:t>
            </a:r>
            <a:r>
              <a:rPr lang="tr-TR" sz="3000" b="1" i="1" dirty="0" err="1" smtClean="0"/>
              <a:t>Abi</a:t>
            </a:r>
            <a:r>
              <a:rPr lang="tr-TR" sz="3000" b="1" i="1" dirty="0" smtClean="0"/>
              <a:t> de artık bilsin bana ettiğini;</a:t>
            </a:r>
            <a:br>
              <a:rPr lang="tr-TR" sz="3000" b="1" i="1" dirty="0" smtClean="0"/>
            </a:br>
            <a:r>
              <a:rPr lang="tr-TR" sz="3000" b="1" i="1" dirty="0" smtClean="0"/>
              <a:t>Adana’da, şimdiki 5 Ocak Meydanı denilen yerde, tam Atatürk heykelinin dikildiği noktaya denk gelen tarihi bir kütüphane vardı. </a:t>
            </a:r>
            <a:r>
              <a:rPr lang="tr-TR" sz="3000" b="1" i="1" dirty="0" err="1" smtClean="0"/>
              <a:t>Ramazanoğlu</a:t>
            </a:r>
            <a:r>
              <a:rPr lang="tr-TR" sz="3000" b="1" i="1" dirty="0" smtClean="0"/>
              <a:t> Kütüphanesi… Yıktılar onu… Yerine de kimse bir şey diyemesin diye, bir Atatürk heykeli dikiverdiler. (Yüce Atatürk yaşasaydı ne derdi acaba bu işe diye düşünürüm hep!)</a:t>
            </a:r>
            <a:r>
              <a:rPr lang="tr-TR" sz="2800" b="1" i="1" dirty="0" smtClean="0"/>
              <a:t/>
            </a:r>
            <a:br>
              <a:rPr lang="tr-TR" sz="2800" b="1" i="1" dirty="0" smtClean="0"/>
            </a:br>
            <a:r>
              <a:rPr lang="tr-TR" sz="2800" b="1" i="1" dirty="0" smtClean="0"/>
              <a:t> </a:t>
            </a:r>
            <a:endParaRPr lang="tr-TR" sz="2800" b="1" i="1" dirty="0"/>
          </a:p>
        </p:txBody>
      </p:sp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404664"/>
            <a:ext cx="88204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3600" b="1" i="1" dirty="0" smtClean="0"/>
          </a:p>
          <a:p>
            <a:endParaRPr lang="tr-TR" sz="3600" b="1" i="1" dirty="0" smtClean="0"/>
          </a:p>
          <a:p>
            <a:endParaRPr lang="tr-TR" sz="3600" b="1" i="1" dirty="0" smtClean="0"/>
          </a:p>
          <a:p>
            <a:r>
              <a:rPr lang="tr-TR" sz="3600" b="1" i="1" dirty="0" smtClean="0"/>
              <a:t>İşte o kütüphanede bulduğum bir </a:t>
            </a:r>
          </a:p>
          <a:p>
            <a:r>
              <a:rPr lang="tr-TR" sz="3600" b="1" i="1" dirty="0" smtClean="0"/>
              <a:t>gazetede, Atilla İlhan’ın bir </a:t>
            </a:r>
            <a:r>
              <a:rPr lang="tr-TR" sz="3600" b="1" dirty="0" smtClean="0"/>
              <a:t>yazısında rastladım ilk kez “Muzaffer </a:t>
            </a:r>
            <a:r>
              <a:rPr lang="tr-TR" sz="3600" b="1" dirty="0" err="1" smtClean="0"/>
              <a:t>İzgü</a:t>
            </a:r>
            <a:r>
              <a:rPr lang="tr-TR" sz="3600" b="1" dirty="0" smtClean="0"/>
              <a:t>” ismine. “Ekmek </a:t>
            </a:r>
            <a:r>
              <a:rPr lang="tr-TR" sz="3600" b="1" dirty="0" err="1" smtClean="0"/>
              <a:t>Parasıı</a:t>
            </a:r>
            <a:r>
              <a:rPr lang="tr-TR" sz="3600" b="1" dirty="0" smtClean="0"/>
              <a:t> zannederim veya “Zıkkımın Kökü”, Atilla İlhan onun bir kitabını övüp duruyordu. </a:t>
            </a:r>
            <a:endParaRPr lang="tr-TR" sz="3600" b="1" dirty="0"/>
          </a:p>
        </p:txBody>
      </p:sp>
    </p:spTree>
  </p:cSld>
  <p:clrMapOvr>
    <a:masterClrMapping/>
  </p:clrMapOvr>
  <p:transition spd="slow">
    <p:split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229600" cy="1399032"/>
          </a:xfrm>
        </p:spPr>
        <p:txBody>
          <a:bodyPr>
            <a:normAutofit fontScale="90000"/>
          </a:bodyPr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Ben de sattığım sakızlarla biriktirdiğim parayı vererek aldım kitabı. Kitabı aldım ama okuyamadım. Daha eve gitmeden önümü çeviren bir grup kitabı yüzüme çarparak patakladılar beni… “</a:t>
            </a:r>
            <a:r>
              <a:rPr lang="tr-TR" sz="4400" b="1" dirty="0" err="1" smtClean="0">
                <a:solidFill>
                  <a:schemeClr val="tx1"/>
                </a:solidFill>
              </a:rPr>
              <a:t>Komonist</a:t>
            </a:r>
            <a:r>
              <a:rPr lang="tr-TR" sz="4400" b="1" dirty="0" smtClean="0">
                <a:solidFill>
                  <a:schemeClr val="tx1"/>
                </a:solidFill>
              </a:rPr>
              <a:t>” diyerek…</a:t>
            </a:r>
            <a:endParaRPr lang="tr-T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234</TotalTime>
  <Words>247</Words>
  <Application>Microsoft Office PowerPoint</Application>
  <PresentationFormat>Ekran Gösterisi (4:3)</PresentationFormat>
  <Paragraphs>42</Paragraphs>
  <Slides>12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Calibri</vt:lpstr>
      <vt:lpstr>Century Gothic</vt:lpstr>
      <vt:lpstr>Verdana</vt:lpstr>
      <vt:lpstr>Wingdings 2</vt:lpstr>
      <vt:lpstr>Canlı</vt:lpstr>
      <vt:lpstr>PowerPoint Sunusu</vt:lpstr>
      <vt:lpstr>ASLAN ÇALIŞMA EKİBİ Muzaffer  İZGÜ </vt:lpstr>
      <vt:lpstr>Muzaffer İZGÜ hayatı</vt:lpstr>
      <vt:lpstr>                </vt:lpstr>
      <vt:lpstr>MUZAFFER İZGÜ ÇOÇUKLUK HAYATI</vt:lpstr>
      <vt:lpstr>Bir müddet önce arkadaş olmuştuk Muzaffer Abiyle…  O beni  konuk olarak geldiği “13 Kare Festivali”nde tanımıştı ilk kez, ama ben onu çocukken dayak yediğim günlerden beri</vt:lpstr>
      <vt:lpstr>               </vt:lpstr>
      <vt:lpstr>PowerPoint Sunusu</vt:lpstr>
      <vt:lpstr>Ben de sattığım sakızlarla biriktirdiğim parayı vererek aldım kitabı. Kitabı aldım ama okuyamadım. Daha eve gitmeden önümü çeviren bir grup kitabı yüzüme çarparak patakladılar beni… “Komonist” diyerek…</vt:lpstr>
      <vt:lpstr>Muzaffer izgü nün kitapları </vt:lpstr>
      <vt:lpstr>PowerPoint Sunusu</vt:lpstr>
      <vt:lpstr>Bizi izlediniz için teşekürler </vt:lpstr>
    </vt:vector>
  </TitlesOfParts>
  <Company>Silentall.Com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Hp</dc:creator>
  <cp:keywords>www.sorubak.com</cp:keywords>
  <cp:lastModifiedBy>doğan</cp:lastModifiedBy>
  <cp:revision>29</cp:revision>
  <dcterms:created xsi:type="dcterms:W3CDTF">2016-04-19T17:54:56Z</dcterms:created>
  <dcterms:modified xsi:type="dcterms:W3CDTF">2016-05-11T17:40:42Z</dcterms:modified>
</cp:coreProperties>
</file>