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8045F-2C9F-4AFC-A1FE-C36ADBA685AE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29FFA-46E9-41F5-BA23-59F25E68C83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1314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29FFA-46E9-41F5-BA23-59F25E68C83D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51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AF6E-4597-4A39-8ADB-5A994B5E93A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828C-48EE-4254-877B-77396B5B14C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98D74-7BBB-45E1-A27B-D2FF27A352D3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1D25C-B314-4A47-BFED-28AE0A208B6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28A24-892C-4B91-8F31-4F2BCAC64F7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A950C-5B46-4741-9A64-120639025A86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34EAE-5485-46C5-B79A-484C9826B454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8527-5E4F-4968-BCFA-087F431A0EDE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3EC0-525C-4087-821C-F637C45C5081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3BBB-3505-4B31-AA10-4B7F0D7E487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AC35-16DA-4A0C-9CD9-61D1020EF3EA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AC9E9-8D42-4B0E-942F-A925C574174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Manisa </a:t>
            </a:r>
            <a:r>
              <a:rPr lang="tr-TR" sz="4400" b="1" u="sng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</a:t>
            </a:r>
            <a:r>
              <a:rPr lang="tr-TR" sz="4400" b="1" u="sng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arzanı</a:t>
            </a:r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hmet </a:t>
            </a:r>
            <a:r>
              <a:rPr lang="tr-TR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</a:t>
            </a:r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edevi </a:t>
            </a:r>
            <a:r>
              <a:rPr lang="tr-TR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İ</a:t>
            </a:r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lkokulu</a:t>
            </a:r>
          </a:p>
          <a:p>
            <a:pPr algn="ctr"/>
            <a:r>
              <a:rPr lang="tr-TR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2013-2014 </a:t>
            </a:r>
          </a:p>
          <a:p>
            <a:pPr algn="ctr"/>
            <a:r>
              <a:rPr lang="tr-TR" sz="4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1/E Sınıfı</a:t>
            </a:r>
          </a:p>
          <a:p>
            <a:pPr algn="ctr"/>
            <a:r>
              <a:rPr lang="tr-TR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 Sesi Kelime Hece Çalışması</a:t>
            </a:r>
          </a:p>
          <a:p>
            <a:pPr algn="ctr"/>
            <a:endParaRPr lang="tr-TR" sz="44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75656" y="0"/>
            <a:ext cx="584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ro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man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404664"/>
            <a:ext cx="216024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491880" y="404664"/>
            <a:ext cx="374441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75656" y="0"/>
            <a:ext cx="52581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mo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tor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87624" y="260648"/>
            <a:ext cx="280831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995936" y="260648"/>
            <a:ext cx="266429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619672" y="332656"/>
            <a:ext cx="51363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man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47664" y="476672"/>
            <a:ext cx="144016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987824" y="476672"/>
            <a:ext cx="381642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267744" y="0"/>
            <a:ext cx="432682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te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mel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195736" y="188640"/>
            <a:ext cx="158417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779912" y="188640"/>
            <a:ext cx="302433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0"/>
            <a:ext cx="47227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tal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051720" y="188640"/>
            <a:ext cx="223224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283968" y="188640"/>
            <a:ext cx="266429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0"/>
            <a:ext cx="82089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mo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ta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0"/>
            <a:ext cx="1296144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1907704" y="0"/>
            <a:ext cx="244827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283968" y="0"/>
            <a:ext cx="244827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 rot="545298">
            <a:off x="6460768" y="391864"/>
            <a:ext cx="208823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0"/>
            <a:ext cx="84969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mar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lat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1520" y="0"/>
            <a:ext cx="360040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851920" y="0"/>
            <a:ext cx="223224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084168" y="0"/>
            <a:ext cx="230425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0"/>
            <a:ext cx="53479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mo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ral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979712" y="0"/>
            <a:ext cx="244827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427984" y="0"/>
            <a:ext cx="295232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0"/>
            <a:ext cx="584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man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63688" y="0"/>
            <a:ext cx="223224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995936" y="0"/>
            <a:ext cx="374441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0"/>
            <a:ext cx="45945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om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let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979712" y="0"/>
            <a:ext cx="252028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499992" y="0"/>
            <a:ext cx="266429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27584" y="0"/>
            <a:ext cx="66399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ta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55576" y="260648"/>
            <a:ext cx="266429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419872" y="260648"/>
            <a:ext cx="187220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5292080" y="260648"/>
            <a:ext cx="216024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79712" y="0"/>
            <a:ext cx="47227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met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re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979712" y="0"/>
            <a:ext cx="338437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 rot="1229583">
            <a:off x="4946830" y="409413"/>
            <a:ext cx="266429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a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ral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59632" y="0"/>
            <a:ext cx="115212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411760" y="0"/>
            <a:ext cx="216024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572000" y="0"/>
            <a:ext cx="295232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e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net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99592" y="0"/>
            <a:ext cx="115212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051720" y="0"/>
            <a:ext cx="252028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572000" y="0"/>
            <a:ext cx="295232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55576" y="0"/>
            <a:ext cx="77768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ter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nal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188640"/>
            <a:ext cx="244827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131840" y="188640"/>
            <a:ext cx="252028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 rot="973323">
            <a:off x="5410979" y="-116263"/>
            <a:ext cx="3096344" cy="23235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Me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tin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87624" y="0"/>
            <a:ext cx="331236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499992" y="0"/>
            <a:ext cx="324036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Me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ral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0"/>
            <a:ext cx="331236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427984" y="0"/>
            <a:ext cx="324036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Mi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03648" y="0"/>
            <a:ext cx="338437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 rot="892652">
            <a:off x="4460758" y="385814"/>
            <a:ext cx="324036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0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Mel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tem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03648" y="0"/>
            <a:ext cx="410445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 rot="1257302">
            <a:off x="5074783" y="519902"/>
            <a:ext cx="324036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059832" y="1916832"/>
            <a:ext cx="285046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115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son</a:t>
            </a:r>
            <a:endParaRPr lang="tr-TR" sz="11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31640" y="0"/>
            <a:ext cx="60115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ra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476672"/>
            <a:ext cx="198072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627784" y="476672"/>
            <a:ext cx="201622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4644008" y="476672"/>
            <a:ext cx="259228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31640" y="0"/>
            <a:ext cx="60420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ter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le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043608" y="332656"/>
            <a:ext cx="266429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707904" y="116632"/>
            <a:ext cx="136815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5076056" y="332656"/>
            <a:ext cx="223224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27584" y="0"/>
            <a:ext cx="62440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la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67544" y="260648"/>
            <a:ext cx="223224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699792" y="188640"/>
            <a:ext cx="158417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4283968" y="260648"/>
            <a:ext cx="280831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15616" y="0"/>
            <a:ext cx="66399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ra</a:t>
            </a:r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endParaRPr lang="tr-TR" sz="13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332656"/>
            <a:ext cx="223224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915816" y="332656"/>
            <a:ext cx="208823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5004048" y="332656"/>
            <a:ext cx="280831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31640" y="0"/>
            <a:ext cx="61430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tart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ma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59632" y="260648"/>
            <a:ext cx="36004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860032" y="260648"/>
            <a:ext cx="266429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31640" y="0"/>
            <a:ext cx="65982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man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tar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03648" y="404664"/>
            <a:ext cx="36004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004048" y="404664"/>
            <a:ext cx="280831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75656" y="0"/>
            <a:ext cx="548419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man</a:t>
            </a:r>
            <a:r>
              <a:rPr lang="tr-TR" sz="13800" dirty="0" smtClean="0">
                <a:solidFill>
                  <a:srgbClr val="FFC000"/>
                </a:solidFill>
                <a:latin typeface="Hand writing Mutlu" pitchFamily="2" charset="0"/>
              </a:rPr>
              <a:t>to</a:t>
            </a:r>
            <a:endParaRPr lang="tr-TR" sz="138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47664" y="476672"/>
            <a:ext cx="3600400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148064" y="476672"/>
            <a:ext cx="266429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98</Words>
  <Application>Microsoft Office PowerPoint</Application>
  <PresentationFormat>Ekran Gösterisi (4:3)</PresentationFormat>
  <Paragraphs>61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7</cp:revision>
  <dcterms:created xsi:type="dcterms:W3CDTF">2013-12-10T18:22:35Z</dcterms:created>
  <dcterms:modified xsi:type="dcterms:W3CDTF">2015-11-26T21:32:37Z</dcterms:modified>
</cp:coreProperties>
</file>