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31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1" r:id="rId34"/>
    <p:sldId id="290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0" r:id="rId43"/>
    <p:sldId id="301" r:id="rId44"/>
    <p:sldId id="299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4295D-96C5-4766-973B-D8BB54F42553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FFEEA-10E6-432C-A652-C8E86B71C5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5001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FFEEA-10E6-432C-A652-C8E86B71C530}" type="slidenum">
              <a:rPr lang="tr-TR" smtClean="0"/>
              <a:pPr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1831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lick.wav"/>
      </p:stSnd>
    </p:sndAc>
  </p:transition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47658" y="404665"/>
            <a:ext cx="764869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2013-2014 </a:t>
            </a:r>
          </a:p>
          <a:p>
            <a:pPr algn="ctr"/>
            <a:r>
              <a:rPr lang="tr-TR" sz="32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1E</a:t>
            </a:r>
            <a:r>
              <a:rPr lang="tr-TR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SINIFI</a:t>
            </a:r>
          </a:p>
          <a:p>
            <a:pPr algn="ctr"/>
            <a:r>
              <a:rPr lang="tr-TR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M,m SESİ </a:t>
            </a:r>
          </a:p>
          <a:p>
            <a:pPr algn="ctr"/>
            <a:r>
              <a:rPr lang="tr-TR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HECE VE KELİME ÇALIŞMASI</a:t>
            </a:r>
          </a:p>
          <a:p>
            <a:pPr algn="ctr"/>
            <a:endParaRPr lang="tr-TR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32583" y="404664"/>
            <a:ext cx="2082621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07904" y="404664"/>
            <a:ext cx="2945496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844844" y="404664"/>
            <a:ext cx="2658100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11960" y="404664"/>
            <a:ext cx="2441440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88976" y="404664"/>
            <a:ext cx="3369833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404664"/>
            <a:ext cx="3024336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99396" y="404664"/>
            <a:ext cx="3348995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067944" y="404664"/>
            <a:ext cx="2952328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13261" y="404664"/>
            <a:ext cx="3921266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199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11960" y="404664"/>
            <a:ext cx="2441440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07037" y="404664"/>
            <a:ext cx="3733715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427984" y="404664"/>
            <a:ext cx="2376264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529053" y="404664"/>
            <a:ext cx="3289683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11960" y="404664"/>
            <a:ext cx="1872208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404664"/>
            <a:ext cx="3921266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851920" y="404664"/>
            <a:ext cx="4211960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69238" y="404664"/>
            <a:ext cx="3042721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491880" y="404664"/>
            <a:ext cx="4104456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404664"/>
            <a:ext cx="3921266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851920" y="404664"/>
            <a:ext cx="3024336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55776" y="404664"/>
            <a:ext cx="1236236" cy="315471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563888" y="404664"/>
            <a:ext cx="2297425" cy="3154710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55050" y="404664"/>
            <a:ext cx="3932974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851920" y="404664"/>
            <a:ext cx="4211960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83102" y="404664"/>
            <a:ext cx="3904922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79912" y="404664"/>
            <a:ext cx="4283968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96966" y="404664"/>
            <a:ext cx="3759010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ar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851920" y="404664"/>
            <a:ext cx="4211960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7656" y="404664"/>
            <a:ext cx="4322376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635896" y="404664"/>
            <a:ext cx="4427984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7656" y="404664"/>
            <a:ext cx="4970448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059832" y="404664"/>
            <a:ext cx="5004048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79912" y="404664"/>
            <a:ext cx="433610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07904" y="404664"/>
            <a:ext cx="5436096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55050" y="404664"/>
            <a:ext cx="3428918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851920" y="404664"/>
            <a:ext cx="4211960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55050" y="404664"/>
            <a:ext cx="4437030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03848" y="404664"/>
            <a:ext cx="4860032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55050" y="404664"/>
            <a:ext cx="4004982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851920" y="404664"/>
            <a:ext cx="3744416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04664"/>
            <a:ext cx="4860032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ara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95936" y="404664"/>
            <a:ext cx="5148064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63415" y="404664"/>
            <a:ext cx="1620958" cy="315471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79912" y="404664"/>
            <a:ext cx="2297425" cy="3154710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95936" y="404664"/>
            <a:ext cx="5148064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843808" y="404664"/>
            <a:ext cx="3168352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644008" y="404664"/>
            <a:ext cx="4499992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483768" y="404664"/>
            <a:ext cx="3528392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220072" y="404664"/>
            <a:ext cx="3923928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771800" y="404664"/>
            <a:ext cx="3240360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32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04664"/>
            <a:ext cx="5796136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tart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076056" y="404664"/>
            <a:ext cx="4067944" cy="315471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644008" y="404664"/>
            <a:ext cx="4499992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483768" y="404664"/>
            <a:ext cx="3528392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34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04664"/>
            <a:ext cx="5436096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95936" y="404664"/>
            <a:ext cx="5148064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04664"/>
            <a:ext cx="5436096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95936" y="404664"/>
            <a:ext cx="3816424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59632" y="404664"/>
            <a:ext cx="3384376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563888" y="404664"/>
            <a:ext cx="5580112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03648" y="404664"/>
            <a:ext cx="403244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491880" y="404664"/>
            <a:ext cx="5652120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31640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347864" y="404664"/>
            <a:ext cx="5148064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85431" y="404664"/>
            <a:ext cx="1176925" cy="315471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563888" y="404664"/>
            <a:ext cx="2297425" cy="3154710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31640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83768" y="404664"/>
            <a:ext cx="6012160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mel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31640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059832" y="404664"/>
            <a:ext cx="5436096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tal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3456384" cy="186204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mar</a:t>
            </a:r>
            <a:endParaRPr lang="tr-TR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644008" y="404664"/>
            <a:ext cx="3456384" cy="186204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987824" y="404664"/>
            <a:ext cx="3024336" cy="186204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42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2016224" cy="186204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932040" y="404664"/>
            <a:ext cx="3168352" cy="186204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835696" y="404664"/>
            <a:ext cx="2232248" cy="186204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</a:t>
            </a:r>
            <a:endParaRPr lang="tr-TR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1920" y="404664"/>
            <a:ext cx="2088232" cy="186204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404664"/>
            <a:ext cx="3888432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347864" y="404664"/>
            <a:ext cx="5148064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ral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404664"/>
            <a:ext cx="3168352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347864" y="404664"/>
            <a:ext cx="5148064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547664" y="404664"/>
            <a:ext cx="3240360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om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347864" y="404664"/>
            <a:ext cx="4824536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404664"/>
            <a:ext cx="3888432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met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347864" y="404664"/>
            <a:ext cx="4464496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3528392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860032" y="404664"/>
            <a:ext cx="4283968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ral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267744" y="404664"/>
            <a:ext cx="3744416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48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259228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11960" y="404664"/>
            <a:ext cx="4932040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net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835696" y="404664"/>
            <a:ext cx="3672408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49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25182" y="404664"/>
            <a:ext cx="2297424" cy="315471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067944" y="476672"/>
            <a:ext cx="1808508" cy="3154710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3456384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932040" y="404664"/>
            <a:ext cx="4211960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419872" y="404664"/>
            <a:ext cx="2592288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50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04664"/>
            <a:ext cx="3131840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364088" y="404664"/>
            <a:ext cx="3779912" cy="264687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627784" y="404664"/>
            <a:ext cx="3384376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51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067944" y="404664"/>
            <a:ext cx="4104456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52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355976" y="404664"/>
            <a:ext cx="3816424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ral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53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Mel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211960" y="404664"/>
            <a:ext cx="4932040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tem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54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067944" y="404664"/>
            <a:ext cx="3168352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55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63888" y="404664"/>
            <a:ext cx="5256584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56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63888" y="404664"/>
            <a:ext cx="3816424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57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63888" y="404664"/>
            <a:ext cx="4608512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58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779912" y="404664"/>
            <a:ext cx="4392488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59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25182" y="404664"/>
            <a:ext cx="2297424" cy="315471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95936" y="404664"/>
            <a:ext cx="1594381" cy="3154710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404664"/>
            <a:ext cx="4752528" cy="264687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Er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63888" y="404664"/>
            <a:ext cx="5256584" cy="2646878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1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60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25182" y="404664"/>
            <a:ext cx="2297424" cy="315471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161719" y="404664"/>
            <a:ext cx="1620958" cy="3154710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75113" y="404664"/>
            <a:ext cx="2797562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427984" y="404664"/>
            <a:ext cx="2225416" cy="31547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816791" y="404664"/>
            <a:ext cx="2714206" cy="315471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427984" y="404664"/>
            <a:ext cx="2225416" cy="31547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99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09.12.2013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385</Words>
  <Application>Microsoft Office PowerPoint</Application>
  <PresentationFormat>Ekran Gösterisi (4:3)</PresentationFormat>
  <Paragraphs>316</Paragraphs>
  <Slides>60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2013-12-09T21:22:45Z</dcterms:created>
  <dcterms:modified xsi:type="dcterms:W3CDTF">2015-11-26T21:32:54Z</dcterms:modified>
</cp:coreProperties>
</file>