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F7754F-4627-429C-BFD2-5DB346A0180B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A5A01D-28D6-4B29-8E4C-66589FC096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3667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5A01D-28D6-4B29-8E4C-66589FC09678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4723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EDA2E-4026-4CCA-A2D5-4A4E2284A0D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5C755-07F0-43A3-B276-EDCA67D54BFC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AB4C6-8B53-4231-84F2-827057385FC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1AA92-A7F5-476B-AAD4-1CC7C3B176A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8A287-B9B0-4EF6-A86D-5556A20BB315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5412E-D813-4A7D-86EA-02639D251439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B17D4-D42F-46D9-ADD5-2D81D1316A96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6370A-9664-4E18-A22A-1CD550347AE7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03823-E76D-4265-909C-3FE7F9FC0034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8076B-06BB-4A6A-B007-F44DA5146BFF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28C83-46D4-40CB-A58C-2FB13EEF3F2D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C83905-00DD-4120-AF27-80F3E168DC2D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908720"/>
            <a:ext cx="900287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Manİsa</a:t>
            </a:r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tarzanI</a:t>
            </a:r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ahmet</a:t>
            </a:r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bedevİ</a:t>
            </a:r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İ</a:t>
            </a:r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lkokulu</a:t>
            </a:r>
          </a:p>
          <a:p>
            <a:pPr algn="ctr"/>
            <a:r>
              <a:rPr lang="tr-TR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  sesİ</a:t>
            </a:r>
          </a:p>
          <a:p>
            <a:pPr algn="ctr"/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Cümle </a:t>
            </a:r>
            <a:r>
              <a:rPr lang="tr-TR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çalIşmasI</a:t>
            </a:r>
            <a:endParaRPr lang="tr-TR" sz="3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tr-TR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1e</a:t>
            </a:r>
            <a:r>
              <a:rPr lang="tr-TR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sInIfI</a:t>
            </a:r>
            <a:endParaRPr lang="tr-TR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90770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843808" y="0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619672" y="0"/>
            <a:ext cx="864096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3923928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5220072" y="0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516216" y="0"/>
            <a:ext cx="126064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275856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596336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8855968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556792"/>
            <a:ext cx="17636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75656" y="1556792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tin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059832" y="1556792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707904" y="1556792"/>
            <a:ext cx="7920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788024" y="1556792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292080" y="1556792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6804248" y="1556792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8316416" y="1556792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90770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403648" y="0"/>
            <a:ext cx="144016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3563888" y="0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mon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843808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292080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444208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556792"/>
            <a:ext cx="17636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75656" y="1556792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699792" y="1556792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275856" y="1556792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211960" y="1556792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436096" y="1556792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6804248" y="1556792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8316416" y="1556792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90770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987824" y="0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403648" y="0"/>
            <a:ext cx="1728192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tin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4211960" y="0"/>
            <a:ext cx="28083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lar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156176" y="0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al,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347864" y="0"/>
            <a:ext cx="20162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596336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8855968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556792"/>
            <a:ext cx="17636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475656" y="1556792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275856" y="1556792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923928" y="1556792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652120" y="1556792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al,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6804248" y="1556792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8316416" y="1556792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90770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Em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627784" y="0"/>
            <a:ext cx="20882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mar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331640" y="0"/>
            <a:ext cx="1224136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292080" y="0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7164288" y="0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283968" y="0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8604448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556792"/>
            <a:ext cx="28438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843808" y="1556792"/>
            <a:ext cx="19442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211960" y="1556792"/>
            <a:ext cx="230425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tar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6228184" y="1556792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7740352" y="1556792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10" grpId="0"/>
      <p:bldP spid="11" grpId="0"/>
      <p:bldP spid="13" grpId="0"/>
      <p:bldP spid="14" grpId="0"/>
      <p:bldP spid="15" grpId="0"/>
      <p:bldP spid="16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403648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843808" y="0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mor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115616" y="0"/>
            <a:ext cx="1728192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4860032" y="0"/>
            <a:ext cx="20882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516216" y="0"/>
            <a:ext cx="126064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596336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8855968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-180528" y="1556792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971600" y="1556792"/>
            <a:ext cx="19442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771800" y="1556792"/>
            <a:ext cx="50405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131840" y="1556792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4355976" y="1556792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7020272" y="1556792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8999984" y="1484784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796136" y="1556792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ma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7668344" y="1556792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/>
      <p:bldP spid="23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101</Words>
  <Application>Microsoft Office PowerPoint</Application>
  <PresentationFormat>Ekran Gösterisi (4:3)</PresentationFormat>
  <Paragraphs>86</Paragraphs>
  <Slides>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10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6</cp:revision>
  <dcterms:created xsi:type="dcterms:W3CDTF">2013-12-10T06:09:25Z</dcterms:created>
  <dcterms:modified xsi:type="dcterms:W3CDTF">2015-11-26T21:33:05Z</dcterms:modified>
</cp:coreProperties>
</file>