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5306A-52AB-493A-A335-59E0533AE34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90848-1091-46DF-8C44-53329B3B90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415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90848-1091-46DF-8C44-53329B3B904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202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7BC00-1529-48D2-8FC3-BE2689B102C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9C675-6643-45EE-AA2C-1C0B3931902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SCN43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611560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611560" y="908720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11560" y="1844824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11560" y="2780928"/>
            <a:ext cx="2160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611560" y="3717032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kale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3563888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3563888" y="908720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3563888" y="1844824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3563888" y="2780928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kem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3563888" y="3717032"/>
            <a:ext cx="2664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kema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6588224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0" name="69 Dikdörtgen"/>
          <p:cNvSpPr/>
          <p:nvPr/>
        </p:nvSpPr>
        <p:spPr>
          <a:xfrm>
            <a:off x="6588224" y="908720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1" name="70 Dikdörtgen"/>
          <p:cNvSpPr/>
          <p:nvPr/>
        </p:nvSpPr>
        <p:spPr>
          <a:xfrm>
            <a:off x="6588224" y="1844824"/>
            <a:ext cx="15121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2" name="71 Dikdörtgen"/>
          <p:cNvSpPr/>
          <p:nvPr/>
        </p:nvSpPr>
        <p:spPr>
          <a:xfrm>
            <a:off x="6588224" y="2780928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ken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6588224" y="3717032"/>
            <a:ext cx="230425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kena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P spid="28" grpId="0" animBg="1"/>
      <p:bldP spid="4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SCN43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323528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3528" y="908720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3528" y="1844824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23528" y="2780928"/>
            <a:ext cx="2160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23528" y="3717032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kara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3203848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3203848" y="908720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3203848" y="1844824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3203848" y="2780928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kan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3203848" y="3717032"/>
            <a:ext cx="2664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kana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6300192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0" name="69 Dikdörtgen"/>
          <p:cNvSpPr/>
          <p:nvPr/>
        </p:nvSpPr>
        <p:spPr>
          <a:xfrm>
            <a:off x="6300192" y="908720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1" name="70 Dikdörtgen"/>
          <p:cNvSpPr/>
          <p:nvPr/>
        </p:nvSpPr>
        <p:spPr>
          <a:xfrm>
            <a:off x="6300192" y="1844824"/>
            <a:ext cx="15121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2" name="71 Dikdörtgen"/>
          <p:cNvSpPr/>
          <p:nvPr/>
        </p:nvSpPr>
        <p:spPr>
          <a:xfrm>
            <a:off x="6300192" y="2780928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6300192" y="3717032"/>
            <a:ext cx="2555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kara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P spid="28" grpId="0" animBg="1"/>
      <p:bldP spid="4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SCN4331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323528" y="0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63688" y="0"/>
            <a:ext cx="12241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3528" y="908720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kek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763688" y="908720"/>
            <a:ext cx="12241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23528" y="1844824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kim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1763688" y="1844824"/>
            <a:ext cx="12241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3347864" y="0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3347864" y="908720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5292080" y="0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4283968" y="0"/>
            <a:ext cx="10081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4283968" y="908720"/>
            <a:ext cx="9864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0" name="69 Dikdörtgen"/>
          <p:cNvSpPr/>
          <p:nvPr/>
        </p:nvSpPr>
        <p:spPr>
          <a:xfrm>
            <a:off x="5292080" y="908720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1" name="70 Dikdörtgen"/>
          <p:cNvSpPr/>
          <p:nvPr/>
        </p:nvSpPr>
        <p:spPr>
          <a:xfrm>
            <a:off x="3347864" y="1844824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2" name="71 Dikdörtgen"/>
          <p:cNvSpPr/>
          <p:nvPr/>
        </p:nvSpPr>
        <p:spPr>
          <a:xfrm>
            <a:off x="4283968" y="1844824"/>
            <a:ext cx="10081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5292080" y="1844824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P spid="28" grpId="0" animBg="1"/>
      <p:bldP spid="4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47</Words>
  <Application>Microsoft Office PowerPoint</Application>
  <PresentationFormat>Ekran Gösterisi (4:3)</PresentationFormat>
  <Paragraphs>47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</vt:vector>
  </TitlesOfParts>
  <Company>gsahmet56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2013-12-18T21:34:24Z</dcterms:created>
  <dcterms:modified xsi:type="dcterms:W3CDTF">2015-11-26T21:35:50Z</dcterms:modified>
</cp:coreProperties>
</file>