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713" autoAdjust="0"/>
  </p:normalViewPr>
  <p:slideViewPr>
    <p:cSldViewPr>
      <p:cViewPr varScale="1">
        <p:scale>
          <a:sx n="70" d="100"/>
          <a:sy n="70" d="100"/>
        </p:scale>
        <p:origin x="138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8C3C3-0730-4E8B-9E64-5A9D050CA852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0CC5E-7C19-4072-84A2-F403E8D26B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1790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0CC5E-7C19-4072-84A2-F403E8D26B76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0374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1475656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Bulut"/>
          <p:cNvSpPr/>
          <p:nvPr/>
        </p:nvSpPr>
        <p:spPr>
          <a:xfrm>
            <a:off x="1691680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Bulut"/>
          <p:cNvSpPr/>
          <p:nvPr/>
        </p:nvSpPr>
        <p:spPr>
          <a:xfrm>
            <a:off x="1835696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Bulut"/>
          <p:cNvSpPr/>
          <p:nvPr/>
        </p:nvSpPr>
        <p:spPr>
          <a:xfrm>
            <a:off x="1907704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Bulut"/>
          <p:cNvSpPr/>
          <p:nvPr/>
        </p:nvSpPr>
        <p:spPr>
          <a:xfrm>
            <a:off x="0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Bulut"/>
          <p:cNvSpPr/>
          <p:nvPr/>
        </p:nvSpPr>
        <p:spPr>
          <a:xfrm>
            <a:off x="152400" y="15240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Bulut"/>
          <p:cNvSpPr/>
          <p:nvPr/>
        </p:nvSpPr>
        <p:spPr>
          <a:xfrm>
            <a:off x="3239344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Bulut"/>
          <p:cNvSpPr/>
          <p:nvPr/>
        </p:nvSpPr>
        <p:spPr>
          <a:xfrm>
            <a:off x="323528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Bulut"/>
          <p:cNvSpPr/>
          <p:nvPr/>
        </p:nvSpPr>
        <p:spPr>
          <a:xfrm>
            <a:off x="1907704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Bulut"/>
          <p:cNvSpPr/>
          <p:nvPr/>
        </p:nvSpPr>
        <p:spPr>
          <a:xfrm>
            <a:off x="2195736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8" name="27 Bulut"/>
          <p:cNvSpPr/>
          <p:nvPr/>
        </p:nvSpPr>
        <p:spPr>
          <a:xfrm>
            <a:off x="0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1835696" y="-315416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chemeClr val="tx1"/>
                </a:solidFill>
                <a:latin typeface="Hand writing Mutlu" pitchFamily="2" charset="0"/>
              </a:rPr>
              <a:t>ar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Bulut"/>
          <p:cNvSpPr/>
          <p:nvPr/>
        </p:nvSpPr>
        <p:spPr>
          <a:xfrm>
            <a:off x="1835696" y="-315416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chemeClr val="tx1"/>
                </a:solidFill>
                <a:latin typeface="Hand writing Mutlu" pitchFamily="2" charset="0"/>
              </a:rPr>
              <a:t>al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Bulut"/>
          <p:cNvSpPr/>
          <p:nvPr/>
        </p:nvSpPr>
        <p:spPr>
          <a:xfrm>
            <a:off x="3923928" y="-17140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chemeClr val="tx1"/>
                </a:solidFill>
                <a:latin typeface="Hand writing Mutlu" pitchFamily="2" charset="0"/>
              </a:rPr>
              <a:t>ak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Bulut"/>
          <p:cNvSpPr/>
          <p:nvPr/>
        </p:nvSpPr>
        <p:spPr>
          <a:xfrm>
            <a:off x="827584" y="-17140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chemeClr val="tx1"/>
                </a:solidFill>
                <a:latin typeface="Hand writing Mutlu" pitchFamily="2" charset="0"/>
              </a:rPr>
              <a:t>tı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Bulut"/>
          <p:cNvSpPr/>
          <p:nvPr/>
        </p:nvSpPr>
        <p:spPr>
          <a:xfrm>
            <a:off x="1835696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chemeClr val="tx1"/>
                </a:solidFill>
                <a:latin typeface="Hand writing Mutlu" pitchFamily="2" charset="0"/>
              </a:rPr>
              <a:t>rı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Bulut"/>
          <p:cNvSpPr/>
          <p:nvPr/>
        </p:nvSpPr>
        <p:spPr>
          <a:xfrm>
            <a:off x="3563888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chemeClr val="tx1"/>
                </a:solidFill>
                <a:latin typeface="Hand writing Mutlu" pitchFamily="2" charset="0"/>
              </a:rPr>
              <a:t>ma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Bulut"/>
          <p:cNvSpPr/>
          <p:nvPr/>
        </p:nvSpPr>
        <p:spPr>
          <a:xfrm>
            <a:off x="-180528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chemeClr val="tx1"/>
                </a:solidFill>
                <a:latin typeface="Hand writing Mutlu" pitchFamily="2" charset="0"/>
              </a:rPr>
              <a:t>ık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Bulut"/>
          <p:cNvSpPr/>
          <p:nvPr/>
        </p:nvSpPr>
        <p:spPr>
          <a:xfrm>
            <a:off x="3419872" y="18864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Bulut"/>
          <p:cNvSpPr/>
          <p:nvPr/>
        </p:nvSpPr>
        <p:spPr>
          <a:xfrm>
            <a:off x="-252536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chemeClr val="tx1"/>
                </a:solidFill>
                <a:latin typeface="Hand writing Mutlu" pitchFamily="2" charset="0"/>
              </a:rPr>
              <a:t>ki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7" name="26 Bulut"/>
          <p:cNvSpPr/>
          <p:nvPr/>
        </p:nvSpPr>
        <p:spPr>
          <a:xfrm>
            <a:off x="3563888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chemeClr val="tx1"/>
                </a:solidFill>
                <a:latin typeface="Hand writing Mutlu" pitchFamily="2" charset="0"/>
              </a:rPr>
              <a:t>ek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Bulut"/>
          <p:cNvSpPr/>
          <p:nvPr/>
        </p:nvSpPr>
        <p:spPr>
          <a:xfrm>
            <a:off x="0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1043608" y="0"/>
            <a:ext cx="7128792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chemeClr val="tx1"/>
                </a:solidFill>
                <a:latin typeface="Hand writing Mutlu" pitchFamily="2" charset="0"/>
              </a:rPr>
              <a:t>ara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Bulut"/>
          <p:cNvSpPr/>
          <p:nvPr/>
        </p:nvSpPr>
        <p:spPr>
          <a:xfrm>
            <a:off x="3779912" y="-17140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chemeClr val="tx1"/>
                </a:solidFill>
                <a:latin typeface="Hand writing Mutlu" pitchFamily="2" charset="0"/>
              </a:rPr>
              <a:t>alt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Bulut"/>
          <p:cNvSpPr/>
          <p:nvPr/>
        </p:nvSpPr>
        <p:spPr>
          <a:xfrm>
            <a:off x="0" y="-17140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chemeClr val="tx1"/>
                </a:solidFill>
                <a:latin typeface="Hand writing Mutlu" pitchFamily="2" charset="0"/>
              </a:rPr>
              <a:t>akr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Bulut"/>
          <p:cNvSpPr/>
          <p:nvPr/>
        </p:nvSpPr>
        <p:spPr>
          <a:xfrm>
            <a:off x="-612576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chemeClr val="tx1"/>
                </a:solidFill>
                <a:latin typeface="Hand writing Mutlu" pitchFamily="2" charset="0"/>
              </a:rPr>
              <a:t>tır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Bulut"/>
          <p:cNvSpPr/>
          <p:nvPr/>
        </p:nvSpPr>
        <p:spPr>
          <a:xfrm>
            <a:off x="3239344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chemeClr val="tx1"/>
                </a:solidFill>
                <a:latin typeface="Hand writing Mutlu" pitchFamily="2" charset="0"/>
              </a:rPr>
              <a:t>arı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Bulut"/>
          <p:cNvSpPr/>
          <p:nvPr/>
        </p:nvSpPr>
        <p:spPr>
          <a:xfrm>
            <a:off x="2339752" y="-171400"/>
            <a:ext cx="7128792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chemeClr val="tx1"/>
                </a:solidFill>
                <a:latin typeface="Hand writing Mutlu" pitchFamily="2" charset="0"/>
              </a:rPr>
              <a:t>man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Bulut"/>
          <p:cNvSpPr/>
          <p:nvPr/>
        </p:nvSpPr>
        <p:spPr>
          <a:xfrm>
            <a:off x="323528" y="-243408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chemeClr val="tx1"/>
                </a:solidFill>
                <a:latin typeface="Hand writing Mutlu" pitchFamily="2" charset="0"/>
              </a:rPr>
              <a:t>tık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Bulut"/>
          <p:cNvSpPr/>
          <p:nvPr/>
        </p:nvSpPr>
        <p:spPr>
          <a:xfrm>
            <a:off x="-540568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chemeClr val="tx1"/>
                </a:solidFill>
                <a:latin typeface="Hand writing Mutlu" pitchFamily="2" charset="0"/>
              </a:rPr>
              <a:t>kat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Bulut"/>
          <p:cNvSpPr/>
          <p:nvPr/>
        </p:nvSpPr>
        <p:spPr>
          <a:xfrm>
            <a:off x="3419872" y="-243408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chemeClr val="tx1"/>
                </a:solidFill>
                <a:latin typeface="Hand writing Mutlu" pitchFamily="2" charset="0"/>
              </a:rPr>
              <a:t>kil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7" name="26 Bulut"/>
          <p:cNvSpPr/>
          <p:nvPr/>
        </p:nvSpPr>
        <p:spPr>
          <a:xfrm>
            <a:off x="2267744" y="-315416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chemeClr val="tx1"/>
                </a:solidFill>
                <a:latin typeface="Hand writing Mutlu" pitchFamily="2" charset="0"/>
              </a:rPr>
              <a:t>eki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Bulut"/>
          <p:cNvSpPr/>
          <p:nvPr/>
        </p:nvSpPr>
        <p:spPr>
          <a:xfrm>
            <a:off x="1619672" y="0"/>
            <a:ext cx="5904656" cy="2780928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chemeClr val="tx1"/>
                </a:solidFill>
                <a:latin typeface="Hand writing Mutlu" pitchFamily="2" charset="0"/>
              </a:rPr>
              <a:t>kal</a:t>
            </a:r>
            <a:endParaRPr lang="tr-TR" sz="1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</Words>
  <Application>Microsoft Office PowerPoint</Application>
  <PresentationFormat>Ekran Gösterisi (4:3)</PresentationFormat>
  <Paragraphs>35</Paragraphs>
  <Slides>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7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2</cp:revision>
  <dcterms:created xsi:type="dcterms:W3CDTF">2013-12-20T21:54:48Z</dcterms:created>
  <dcterms:modified xsi:type="dcterms:W3CDTF">2015-11-26T21:30:46Z</dcterms:modified>
</cp:coreProperties>
</file>