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64" r:id="rId2"/>
    <p:sldId id="265" r:id="rId3"/>
    <p:sldId id="266" r:id="rId4"/>
    <p:sldId id="267" r:id="rId5"/>
    <p:sldId id="268" r:id="rId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C1655F-086B-46F5-A81A-C992086EB411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DEEE27-89BC-4645-BF04-216D2794E04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46600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DEEE27-89BC-4645-BF04-216D2794E042}" type="slidenum">
              <a:rPr lang="tr-TR" smtClean="0"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969211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 advClick="0" advTm="3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 advClick="0" advTm="3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 advClick="0" advTm="3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 advClick="0" advTm="3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 advClick="0" advTm="3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 advClick="0" advTm="3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 advClick="0" advTm="3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 advClick="0" advTm="3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 advClick="0" advTm="3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 advClick="0" advTm="3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 advClick="0" advTm="3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300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Dikdörtgen"/>
          <p:cNvSpPr/>
          <p:nvPr/>
        </p:nvSpPr>
        <p:spPr>
          <a:xfrm>
            <a:off x="467544" y="404664"/>
            <a:ext cx="504056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e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971600" y="404664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k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1979712" y="404664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a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2699792" y="404664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3635896" y="404664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i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4355976" y="404664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k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5364088" y="404664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o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6084168" y="404664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7020272" y="404664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7740352" y="404664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k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467544" y="1700808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1187624" y="1700808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e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2123728" y="1700808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k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2843808" y="1700808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3851920" y="1700808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4572000" y="1700808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i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5580112" y="1700808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k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6300192" y="1700808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o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7236296" y="1700808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7956376" y="1700808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u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spd="slow"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Dikdörtgen"/>
          <p:cNvSpPr/>
          <p:nvPr/>
        </p:nvSpPr>
        <p:spPr>
          <a:xfrm>
            <a:off x="467544" y="404664"/>
            <a:ext cx="504056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e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971600" y="404664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k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1979712" y="404664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a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2699792" y="404664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3635896" y="404664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i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4355976" y="404664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k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5364088" y="404664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o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6084168" y="404664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7020272" y="404664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7740352" y="404664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k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467544" y="1700808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1187624" y="1700808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e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2123728" y="1700808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k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2843808" y="1700808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3851920" y="1700808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4572000" y="1700808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i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5580112" y="1700808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k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6300192" y="1700808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o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7236296" y="1700808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7956376" y="1700808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u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spd="slow"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Dikdörtgen"/>
          <p:cNvSpPr/>
          <p:nvPr/>
        </p:nvSpPr>
        <p:spPr>
          <a:xfrm>
            <a:off x="467544" y="404664"/>
            <a:ext cx="504056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e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971600" y="404664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k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1979712" y="404664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a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2699792" y="404664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3635896" y="404664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i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4355976" y="404664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k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5364088" y="404664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o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6084168" y="404664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7020272" y="404664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7740352" y="404664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k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467544" y="1700808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1187624" y="1700808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e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2123728" y="1700808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k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2843808" y="1700808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3851920" y="1700808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4572000" y="1700808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i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5580112" y="1700808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k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6300192" y="1700808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o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7236296" y="1700808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7956376" y="1700808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u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spd="slow"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Dikdörtgen"/>
          <p:cNvSpPr/>
          <p:nvPr/>
        </p:nvSpPr>
        <p:spPr>
          <a:xfrm>
            <a:off x="467544" y="404664"/>
            <a:ext cx="504056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e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971600" y="404664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k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1979712" y="404664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a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2699792" y="404664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3635896" y="404664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i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4355976" y="404664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k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5364088" y="404664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o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6084168" y="404664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7020272" y="404664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7740352" y="404664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k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467544" y="1700808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1187624" y="1700808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e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2123728" y="1700808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k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2843808" y="1700808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3851920" y="1700808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4572000" y="1700808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i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5580112" y="1700808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k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6300192" y="1700808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o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7236296" y="1700808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7956376" y="1700808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u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spd="slow"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Dikdörtgen"/>
          <p:cNvSpPr/>
          <p:nvPr/>
        </p:nvSpPr>
        <p:spPr>
          <a:xfrm>
            <a:off x="467544" y="404664"/>
            <a:ext cx="504056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e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971600" y="404664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k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1979712" y="404664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a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2699792" y="404664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3635896" y="404664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i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4355976" y="404664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k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5364088" y="404664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o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6084168" y="404664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7020272" y="404664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u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7740352" y="404664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k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467544" y="1700808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1187624" y="1700808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e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2123728" y="1700808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k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2843808" y="1700808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3851920" y="1700808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4572000" y="1700808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i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5580112" y="1700808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k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3" name="22 Dikdörtgen"/>
          <p:cNvSpPr/>
          <p:nvPr/>
        </p:nvSpPr>
        <p:spPr>
          <a:xfrm>
            <a:off x="6300192" y="1700808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rgbClr val="FFFF00"/>
                </a:solidFill>
                <a:latin typeface="Hand writing Mutlu" pitchFamily="2" charset="0"/>
              </a:rPr>
              <a:t>o</a:t>
            </a:r>
            <a:endParaRPr lang="tr-TR" sz="66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24" name="23 Dikdörtgen"/>
          <p:cNvSpPr/>
          <p:nvPr/>
        </p:nvSpPr>
        <p:spPr>
          <a:xfrm>
            <a:off x="7236296" y="1700808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k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  <p:sp>
        <p:nvSpPr>
          <p:cNvPr id="25" name="24 Dikdörtgen"/>
          <p:cNvSpPr/>
          <p:nvPr/>
        </p:nvSpPr>
        <p:spPr>
          <a:xfrm>
            <a:off x="7956376" y="1700808"/>
            <a:ext cx="720080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600" dirty="0" smtClean="0">
                <a:solidFill>
                  <a:schemeClr val="tx1"/>
                </a:solidFill>
                <a:latin typeface="Hand writing Mutlu" pitchFamily="2" charset="0"/>
              </a:rPr>
              <a:t>u</a:t>
            </a:r>
            <a:endParaRPr lang="tr-TR" sz="6600" dirty="0">
              <a:solidFill>
                <a:schemeClr val="tx1"/>
              </a:solidFill>
              <a:latin typeface="Hand writing Mutlu" pitchFamily="2" charset="0"/>
            </a:endParaRPr>
          </a:p>
        </p:txBody>
      </p:sp>
    </p:spTree>
  </p:cSld>
  <p:clrMapOvr>
    <a:masterClrMapping/>
  </p:clrMapOvr>
  <p:transition spd="slow"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102</Words>
  <Application>Microsoft Office PowerPoint</Application>
  <PresentationFormat>Ekran Gösterisi (4:3)</PresentationFormat>
  <Paragraphs>102</Paragraphs>
  <Slides>5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5</vt:i4>
      </vt:variant>
    </vt:vector>
  </HeadingPairs>
  <TitlesOfParts>
    <vt:vector size="9" baseType="lpstr">
      <vt:lpstr>Arial</vt:lpstr>
      <vt:lpstr>Calibri</vt:lpstr>
      <vt:lpstr>Hand writing Mutlu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Casper</dc:creator>
  <cp:keywords>www.sorubak.com</cp:keywords>
  <dc:description>www.sorubak.com</dc:description>
  <cp:lastModifiedBy>doğan</cp:lastModifiedBy>
  <cp:revision>3</cp:revision>
  <dcterms:created xsi:type="dcterms:W3CDTF">2013-12-16T18:45:21Z</dcterms:created>
  <dcterms:modified xsi:type="dcterms:W3CDTF">2015-11-26T21:29:10Z</dcterms:modified>
</cp:coreProperties>
</file>