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2D05A-F0CD-4377-AB50-285D5E568EA3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2FE27-82C2-4EBB-8BDA-590657EE12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375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2FE27-82C2-4EBB-8BDA-590657EE129F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19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9512" y="341040"/>
            <a:ext cx="29523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572000" y="332656"/>
            <a:ext cx="32403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332656"/>
            <a:ext cx="13681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332656"/>
            <a:ext cx="19442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020272" y="332656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332656"/>
            <a:ext cx="223224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020272" y="332656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332656"/>
            <a:ext cx="17281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020272" y="332656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332656"/>
            <a:ext cx="17281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64288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987824" y="332656"/>
            <a:ext cx="14401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ku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64288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31236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410445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75856" y="332656"/>
            <a:ext cx="367240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7444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ar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9512" y="341040"/>
            <a:ext cx="29523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572000" y="332656"/>
            <a:ext cx="32403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9442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8884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1683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en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29523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187220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1683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ok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67240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ok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6004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ur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ok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9512" y="341040"/>
            <a:ext cx="29523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572000" y="332656"/>
            <a:ext cx="32403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9442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635896" y="332656"/>
            <a:ext cx="31683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ul</a:t>
            </a:r>
            <a:endParaRPr lang="tr-TR" sz="138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91680" y="341040"/>
            <a:ext cx="33843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ok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11560" y="341040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04048" y="332656"/>
            <a:ext cx="280831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39552" y="341040"/>
            <a:ext cx="259228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04048" y="332656"/>
            <a:ext cx="280831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9442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11560" y="341040"/>
            <a:ext cx="252028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04048" y="332656"/>
            <a:ext cx="280831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94421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5736" y="332656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32240" y="332656"/>
            <a:ext cx="201622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332656"/>
            <a:ext cx="151216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83568" y="341040"/>
            <a:ext cx="244827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332656"/>
            <a:ext cx="273630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ki</a:t>
            </a:r>
            <a:endParaRPr lang="tr-TR" sz="13800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7281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</TotalTime>
  <Words>92</Words>
  <Application>Microsoft Office PowerPoint</Application>
  <PresentationFormat>Ekran Gösterisi (4:3)</PresentationFormat>
  <Paragraphs>92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Calibri</vt:lpstr>
      <vt:lpstr>Hand writing Mutlu</vt:lpstr>
      <vt:lpstr>Rockwell</vt:lpstr>
      <vt:lpstr>Wingdings 2</vt:lpstr>
      <vt:lpstr>Döküm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2013-12-18T17:26:05Z</dcterms:created>
  <dcterms:modified xsi:type="dcterms:W3CDTF">2015-11-26T21:27:28Z</dcterms:modified>
</cp:coreProperties>
</file>