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672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701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201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20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148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357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313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676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69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015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789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9A345-3DD4-4941-A476-CA77F1ED888C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2343E-FAD7-4A67-B911-55AAE4AD6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205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64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232" y="1351814"/>
            <a:ext cx="9951687" cy="221238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679" y="4536532"/>
            <a:ext cx="7012792" cy="72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888" y="812225"/>
            <a:ext cx="8974761" cy="547266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343682" y="414343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761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92" y="517959"/>
            <a:ext cx="7160950" cy="59601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60804" y="258700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479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199" y="605622"/>
            <a:ext cx="7756018" cy="583358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987208" y="503838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333" y="881381"/>
            <a:ext cx="8533333" cy="50952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164349" y="474654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852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195" y="160381"/>
            <a:ext cx="6492330" cy="656239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491545" y="422125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046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66" y="1093500"/>
            <a:ext cx="7567162" cy="457828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44073" y="3269911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90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352" y="452698"/>
            <a:ext cx="7527771" cy="61743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46796" y="439635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810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273" y="1086356"/>
            <a:ext cx="8317279" cy="501796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293111" y="4279622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766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006"/>
            <a:ext cx="6801685" cy="52545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685" y="4353059"/>
            <a:ext cx="5196608" cy="196599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984460" y="5214026"/>
            <a:ext cx="428018" cy="3924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015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407" y="352158"/>
            <a:ext cx="6949766" cy="620318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413724" y="591386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295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62" y="814714"/>
            <a:ext cx="7790476" cy="522857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05162" y="375432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260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123" y="95445"/>
            <a:ext cx="6156662" cy="652158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374813" y="373487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81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288" y="443717"/>
            <a:ext cx="7287835" cy="60768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2439" y="451308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626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70" y="1264631"/>
            <a:ext cx="9890652" cy="218005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748" y="4877734"/>
            <a:ext cx="6731331" cy="63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28" y="1305190"/>
            <a:ext cx="9257143" cy="424761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452467" y="469233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63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57" y="952809"/>
            <a:ext cx="7914286" cy="495238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94493" y="424486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73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16" y="1024562"/>
            <a:ext cx="6382851" cy="492391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467" y="1142855"/>
            <a:ext cx="5190476" cy="519047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713182" y="128765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557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956" y="1452809"/>
            <a:ext cx="8280092" cy="417525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666476" y="385575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250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74" y="1374995"/>
            <a:ext cx="8634647" cy="418867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85545" y="397248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125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143" y="995666"/>
            <a:ext cx="9685714" cy="486666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382441" y="440050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013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476" y="1486143"/>
            <a:ext cx="9819048" cy="38857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180092" y="4244861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78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689" y="566659"/>
            <a:ext cx="7768022" cy="600156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99715" y="329698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24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701" y="995445"/>
            <a:ext cx="7815144" cy="518641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55582" y="471178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317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66" y="429498"/>
            <a:ext cx="5525037" cy="642850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343" y="1697027"/>
            <a:ext cx="5769735" cy="450018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362986" y="408921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71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748" y="1338519"/>
            <a:ext cx="8598493" cy="462439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899939" y="4847975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021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42" y="1152264"/>
            <a:ext cx="9293116" cy="445004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129523" y="391412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85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681" y="720989"/>
            <a:ext cx="9431240" cy="55857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763752" y="478961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52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087" y="1063846"/>
            <a:ext cx="9112587" cy="462861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452467" y="482852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885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67" y="399245"/>
            <a:ext cx="6286391" cy="421139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758" y="3904824"/>
            <a:ext cx="5353249" cy="295317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674272" y="5381412"/>
            <a:ext cx="504742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887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33" y="343499"/>
            <a:ext cx="7804177" cy="616352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97216" y="484797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78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810" y="1430189"/>
            <a:ext cx="9413386" cy="436530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608109" y="412812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730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952" y="890905"/>
            <a:ext cx="9238095" cy="507619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627564" y="5237082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958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952" y="1186143"/>
            <a:ext cx="8838095" cy="44857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261052" y="436401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537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286" y="1486143"/>
            <a:ext cx="8171428" cy="38857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36126" y="383629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938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666" y="881381"/>
            <a:ext cx="8266667" cy="50952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58305" y="512035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451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683" y="1285733"/>
            <a:ext cx="8809524" cy="4400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460263" y="500361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692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447" y="1230396"/>
            <a:ext cx="9575063" cy="212513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312" y="4530005"/>
            <a:ext cx="6731331" cy="63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1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205" y="1291548"/>
            <a:ext cx="9307609" cy="452970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144306" y="375765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08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786" y="619366"/>
            <a:ext cx="8289462" cy="578360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91779" y="356633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721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64" y="174667"/>
            <a:ext cx="6442680" cy="654810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324804" y="6045672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121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961" y="787221"/>
            <a:ext cx="8875395" cy="551054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397226" y="467205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93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241" y="1084543"/>
            <a:ext cx="8213370" cy="465614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91779" y="4010575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813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857" y="1109952"/>
            <a:ext cx="8314286" cy="463809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41974" y="457477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499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425" y="1535153"/>
            <a:ext cx="7974779" cy="351227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817460" y="338883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485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221" y="1077591"/>
            <a:ext cx="8986854" cy="461487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13958" y="3777111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592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222" y="1211347"/>
            <a:ext cx="7958176" cy="421364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72323" y="4419137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663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457" y="149233"/>
            <a:ext cx="7268220" cy="661861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97617" y="318808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38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69" y="1833960"/>
            <a:ext cx="7962720" cy="350099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39251" y="4282950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991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20" y="1050102"/>
            <a:ext cx="8323985" cy="49109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747422" y="420512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294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756" y="168174"/>
            <a:ext cx="6512940" cy="645746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214350" y="5177894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722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012" y="1500859"/>
            <a:ext cx="8205478" cy="374478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54826" y="395220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85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375" y="1700767"/>
            <a:ext cx="8618240" cy="376481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825243" y="387438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923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50" y="165143"/>
            <a:ext cx="6108725" cy="64417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975" y="1938204"/>
            <a:ext cx="5838095" cy="4295238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439711" y="4922196"/>
            <a:ext cx="491545" cy="4269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538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515" y="927375"/>
            <a:ext cx="7935671" cy="50776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708511" y="420512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200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822" y="1712209"/>
            <a:ext cx="8648004" cy="358356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499323" y="4454719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08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935" y="924344"/>
            <a:ext cx="8570737" cy="502314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669600" y="513898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613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391" y="1673246"/>
            <a:ext cx="8275161" cy="334687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805788" y="3621468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716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714" y="1038524"/>
            <a:ext cx="8228571" cy="478095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41975" y="3835477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78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143" y="1233762"/>
            <a:ext cx="7285714" cy="439047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369992" y="3816022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7971692" y="5720862"/>
            <a:ext cx="321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 dirty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5756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57" y="900428"/>
            <a:ext cx="7914286" cy="505714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44072" y="451308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716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491" y="458003"/>
            <a:ext cx="7316274" cy="580113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2438" y="2528643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672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786" y="876077"/>
            <a:ext cx="8179456" cy="531866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27340" y="5135656"/>
            <a:ext cx="565145" cy="540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516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</Words>
  <Application>Microsoft Office PowerPoint</Application>
  <PresentationFormat>Geniş ekran</PresentationFormat>
  <Paragraphs>1</Paragraphs>
  <Slides>63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7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msf</dc:creator>
  <cp:keywords>www.sorubak.com</cp:keywords>
  <dc:description>www.sorubak.com</dc:description>
  <cp:lastModifiedBy>doğan</cp:lastModifiedBy>
  <cp:revision>13</cp:revision>
  <dcterms:created xsi:type="dcterms:W3CDTF">2016-02-06T14:33:22Z</dcterms:created>
  <dcterms:modified xsi:type="dcterms:W3CDTF">2016-02-08T20:16:27Z</dcterms:modified>
  <cp:category>www.sorubak.com</cp:category>
</cp:coreProperties>
</file>