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808F24-DA8B-4983-9908-6992F4ECB299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BC431-F32A-440E-96D6-A1A2FC0CE1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9511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BC431-F32A-440E-96D6-A1A2FC0CE137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8257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0" y="260648"/>
            <a:ext cx="9716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971600" y="260648"/>
            <a:ext cx="10801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051720" y="260648"/>
            <a:ext cx="9716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987824" y="260648"/>
            <a:ext cx="115212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139952" y="260648"/>
            <a:ext cx="9716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5076056" y="260648"/>
            <a:ext cx="115212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6228184" y="260648"/>
            <a:ext cx="9716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7164288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95536" y="260648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jü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763688" y="260648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95536" y="1412776"/>
            <a:ext cx="10801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jö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475656" y="1412776"/>
            <a:ext cx="93610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211960" y="260648"/>
            <a:ext cx="158417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796136" y="260648"/>
            <a:ext cx="16561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4139952" y="1412776"/>
            <a:ext cx="187220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müj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6012160" y="1412776"/>
            <a:ext cx="129614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95536" y="260648"/>
            <a:ext cx="172819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123728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ju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95536" y="1412776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Ju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619672" y="1412776"/>
            <a:ext cx="93610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211960" y="260648"/>
            <a:ext cx="18002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pa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012160" y="260648"/>
            <a:ext cx="172819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2555776" y="1412776"/>
            <a:ext cx="10801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4283968" y="1412776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5508104" y="1412776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95536" y="260648"/>
            <a:ext cx="8640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ej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259632" y="260648"/>
            <a:ext cx="151216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der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6056" y="260648"/>
            <a:ext cx="194421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van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983760" y="260648"/>
            <a:ext cx="183671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2771800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ha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283968" y="260648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395536" y="1412776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763688" y="1412776"/>
            <a:ext cx="129614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3059832" y="1412776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4716016" y="1412776"/>
            <a:ext cx="129614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12160" y="1412776"/>
            <a:ext cx="16561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por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7668344" y="1412776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taj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0" y="260648"/>
            <a:ext cx="9716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ej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971600" y="260648"/>
            <a:ext cx="10801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aj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051720" y="260648"/>
            <a:ext cx="9716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ij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987824" y="260648"/>
            <a:ext cx="115212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oj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139952" y="260648"/>
            <a:ext cx="9716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ıj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5076056" y="260648"/>
            <a:ext cx="115212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uj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6228184" y="260648"/>
            <a:ext cx="9716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öj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7164288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üj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0" y="260648"/>
            <a:ext cx="147565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475656" y="260648"/>
            <a:ext cx="158417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059832" y="260648"/>
            <a:ext cx="154766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je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4572000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je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796136" y="260648"/>
            <a:ext cx="187220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jes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7668344" y="260648"/>
            <a:ext cx="147565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jö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0" y="1412776"/>
            <a:ext cx="21957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jan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2195736" y="1412776"/>
            <a:ext cx="16561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3851920" y="1412776"/>
            <a:ext cx="16561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ja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5508104" y="1412776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je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ton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668344" y="1412776"/>
            <a:ext cx="147565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ju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0" y="260648"/>
            <a:ext cx="89959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260648"/>
            <a:ext cx="10801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979712" y="260648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tin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0" y="1412776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187624" y="1412776"/>
            <a:ext cx="10801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427984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jü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652120" y="260648"/>
            <a:ext cx="10801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732240" y="260648"/>
            <a:ext cx="8640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427984" y="1412776"/>
            <a:ext cx="151216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jim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5940152" y="1412776"/>
            <a:ext cx="16561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nas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596336" y="1412776"/>
            <a:ext cx="129614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tik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0" y="260648"/>
            <a:ext cx="89959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260648"/>
            <a:ext cx="10801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979712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203848" y="260648"/>
            <a:ext cx="151216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tör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0" y="1412776"/>
            <a:ext cx="13316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331640" y="1412776"/>
            <a:ext cx="16561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148064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ga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372200" y="260648"/>
            <a:ext cx="151216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148064" y="1412776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6372200" y="1412776"/>
            <a:ext cx="151216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0" y="260648"/>
            <a:ext cx="161967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jan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619672" y="260648"/>
            <a:ext cx="16561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dar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275856" y="260648"/>
            <a:ext cx="144016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0" y="1412776"/>
            <a:ext cx="75557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755576" y="1412776"/>
            <a:ext cx="16561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jan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148064" y="260648"/>
            <a:ext cx="72008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868144" y="260648"/>
            <a:ext cx="158417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jan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452320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5076056" y="1412776"/>
            <a:ext cx="115212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6228184" y="1412776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7596336" y="1412776"/>
            <a:ext cx="154766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jan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95536" y="260648"/>
            <a:ext cx="7920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187624" y="260648"/>
            <a:ext cx="129614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ler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483768" y="260648"/>
            <a:ext cx="93610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95536" y="1412776"/>
            <a:ext cx="8275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ji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187624" y="1412776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139952" y="260648"/>
            <a:ext cx="72008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860032" y="260648"/>
            <a:ext cx="158417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ner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444208" y="260648"/>
            <a:ext cx="100811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ji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4139952" y="1412776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loj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5508104" y="1412776"/>
            <a:ext cx="194421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95536" y="260648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763688" y="260648"/>
            <a:ext cx="158417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gaj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95536" y="1412776"/>
            <a:ext cx="10801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475656" y="1412776"/>
            <a:ext cx="16561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jim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211960" y="260648"/>
            <a:ext cx="158417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796136" y="260648"/>
            <a:ext cx="144016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4139952" y="1412776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5508104" y="1412776"/>
            <a:ext cx="18002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95536" y="260648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763688" y="260648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95536" y="1412776"/>
            <a:ext cx="57606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971600" y="1412776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211960" y="260648"/>
            <a:ext cx="12241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jo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436096" y="260648"/>
            <a:ext cx="187220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key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4139952" y="1412776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5508104" y="1412776"/>
            <a:ext cx="18002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lej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116</Words>
  <Application>Microsoft Office PowerPoint</Application>
  <PresentationFormat>Ekran Gösterisi (4:3)</PresentationFormat>
  <Paragraphs>116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4</cp:revision>
  <dcterms:created xsi:type="dcterms:W3CDTF">2014-01-19T15:35:04Z</dcterms:created>
  <dcterms:modified xsi:type="dcterms:W3CDTF">2015-11-26T21:29:49Z</dcterms:modified>
</cp:coreProperties>
</file>