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434" autoAdjust="0"/>
  </p:normalViewPr>
  <p:slideViewPr>
    <p:cSldViewPr>
      <p:cViewPr varScale="1">
        <p:scale>
          <a:sx n="70" d="100"/>
          <a:sy n="70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C59E-4843-4B51-B464-FB88D74A6DCD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0696D-4D4C-4066-B71F-9AD689A3BA6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2615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0696D-4D4C-4066-B71F-9AD689A3BA6A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604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11561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Jant</a:t>
            </a:r>
            <a:endParaRPr lang="tr-TR" sz="3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115616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763688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483768" y="33265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ga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275856" y="33265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067944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ja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788024" y="332656"/>
            <a:ext cx="100811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koy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796136" y="332656"/>
            <a:ext cx="108012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dun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876256" y="332656"/>
            <a:ext cx="86409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812360" y="332656"/>
            <a:ext cx="28803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?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052736"/>
            <a:ext cx="75557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Ja</a:t>
            </a:r>
            <a:endParaRPr lang="tr-TR" sz="3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5576" y="1052736"/>
            <a:ext cx="57606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475656" y="105273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123728" y="1052736"/>
            <a:ext cx="86409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ton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987824" y="105273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635896" y="105273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427984" y="1052736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5148064" y="105273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tir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940152" y="105273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668344" y="1052736"/>
            <a:ext cx="28803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?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804248" y="105273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97160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endParaRPr lang="tr-TR" sz="3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971600" y="332656"/>
            <a:ext cx="93610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nen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051720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699792" y="33265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ter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491880" y="332656"/>
            <a:ext cx="93610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jan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572000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220072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012160" y="332656"/>
            <a:ext cx="86409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020272" y="332656"/>
            <a:ext cx="28803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?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052736"/>
            <a:ext cx="61156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Je</a:t>
            </a:r>
            <a:endParaRPr lang="tr-TR" sz="3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611560" y="1052736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331640" y="105273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123728" y="1052736"/>
            <a:ext cx="86409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tör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3131840" y="1052736"/>
            <a:ext cx="36004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491880" y="1052736"/>
            <a:ext cx="93610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ner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427984" y="105273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ji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5148064" y="1052736"/>
            <a:ext cx="43204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80112" y="105273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092280" y="1052736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228184" y="105273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tir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884368" y="1052736"/>
            <a:ext cx="28803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?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75557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Ja</a:t>
            </a:r>
            <a:endParaRPr lang="tr-TR" sz="3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755576" y="332656"/>
            <a:ext cx="100811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pon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763688" y="332656"/>
            <a:ext cx="86409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lar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699792" y="33265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491880" y="332656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283968" y="332656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jı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004048" y="332656"/>
            <a:ext cx="93610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gez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940152" y="332656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876256" y="332656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124744"/>
            <a:ext cx="111561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Tey</a:t>
            </a:r>
            <a:endParaRPr lang="tr-TR" sz="3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115616" y="1124744"/>
            <a:ext cx="100811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zen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2411760" y="1124744"/>
            <a:ext cx="792088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203848" y="1124744"/>
            <a:ext cx="86409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saj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283968" y="1124744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3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5004048" y="1124744"/>
            <a:ext cx="64807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err="1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868144" y="1124744"/>
            <a:ext cx="720080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6732240" y="1124744"/>
            <a:ext cx="28803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?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740352" y="332656"/>
            <a:ext cx="288032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Hand writing Mutlu" pitchFamily="2" charset="0"/>
              </a:rPr>
              <a:t>?</a:t>
            </a:r>
            <a:endParaRPr lang="tr-TR" sz="2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62</Words>
  <Application>Microsoft Office PowerPoint</Application>
  <PresentationFormat>Ekran Gösterisi (4:3)</PresentationFormat>
  <Paragraphs>62</Paragraphs>
  <Slides>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2014-01-19T19:05:37Z</dcterms:created>
  <dcterms:modified xsi:type="dcterms:W3CDTF">2015-11-26T21:25:16Z</dcterms:modified>
</cp:coreProperties>
</file>