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63" r:id="rId2"/>
    <p:sldId id="256" r:id="rId3"/>
    <p:sldId id="257" r:id="rId4"/>
    <p:sldId id="258" r:id="rId5"/>
    <p:sldId id="259" r:id="rId6"/>
    <p:sldId id="260" r:id="rId7"/>
    <p:sldId id="262" r:id="rId8"/>
  </p:sldIdLst>
  <p:sldSz cx="9144000" cy="6858000" type="screen4x3"/>
  <p:notesSz cx="9144000" cy="6858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1" d="100"/>
          <a:sy n="71" d="100"/>
        </p:scale>
        <p:origin x="-1800" y="-72"/>
      </p:cViewPr>
      <p:guideLst>
        <p:guide orient="horz" pos="2160"/>
        <p:guide pos="28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38718-A072-4DB0-A10E-5C96A54BC3AB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C381A-6CD2-4D70-9551-4A9BD9A24C0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0033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2FB70-A5A9-40C9-AC4C-B473953A41A9}" type="datetimeFigureOut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F7B311-9F36-4AC7-BAA8-243E430DE65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8660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F7B311-9F36-4AC7-BAA8-243E430DE65F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32557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D60E40-2925-478A-83D3-EE67669BC1AF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17BA15-7991-4F1C-9704-FD89E2CCAD0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49A09D-F42B-4AE2-A700-7875A2318100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BC412-8C00-40F9-8FA7-4BC54A672014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627BBD-A06F-4743-96B6-6B5F42B5265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68CD6-F724-417E-80E2-1BD27264803B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09570-4D69-4B76-B983-95026C716C11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F5C00B-D1DD-4660-97D5-C3C1026181FA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C7C9E1-768E-4797-9DF5-E1A55F24489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pic>
        <p:nvPicPr>
          <p:cNvPr id="5" name="4 Resim" descr="2013-09-15 17-37-26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2CB0DB-71CB-4B74-96B2-43DCA4E93F15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E2104-56E3-4873-8CCD-2EE5D6F37BD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7049C8-8A2E-4BC0-9593-C141B86A1BD9}" type="datetime1">
              <a:rPr lang="tr-TR" smtClean="0"/>
              <a:pPr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835696" y="332656"/>
            <a:ext cx="46805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 J,j Sesi</a:t>
            </a:r>
          </a:p>
          <a:p>
            <a:r>
              <a:rPr lang="tr-TR" sz="4000" b="1" dirty="0" smtClean="0">
                <a:latin typeface="UlusalOkul.Com El Yazısı" pitchFamily="2" charset="0"/>
              </a:rPr>
              <a:t> Cümle Çalışması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An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nen</a:t>
            </a:r>
            <a:r>
              <a:rPr lang="tr-TR" sz="4000" b="1" dirty="0" smtClean="0">
                <a:latin typeface="UlusalOkul.Com El Yazısı" pitchFamily="2" charset="0"/>
              </a:rPr>
              <a:t> de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ter</a:t>
            </a:r>
            <a:r>
              <a:rPr lang="tr-TR" sz="4000" b="1" dirty="0" smtClean="0">
                <a:latin typeface="UlusalOkul.Com El Yazısı" pitchFamily="2" charset="0"/>
              </a:rPr>
              <a:t>jan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al</a:t>
            </a:r>
            <a:r>
              <a:rPr lang="tr-TR" sz="4000" b="1" dirty="0" smtClean="0">
                <a:latin typeface="UlusalOkul.Com El Yazısı" pitchFamily="2" charset="0"/>
              </a:rPr>
              <a:t>dı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mı</a:t>
            </a:r>
            <a:r>
              <a:rPr lang="tr-TR" sz="4000" b="1" dirty="0" smtClean="0">
                <a:latin typeface="UlusalOkul.Com El Yazısı" pitchFamily="2" charset="0"/>
              </a:rPr>
              <a:t>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Ja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</a:t>
            </a:r>
            <a:r>
              <a:rPr lang="tr-TR" sz="4000" b="1" dirty="0" smtClean="0">
                <a:latin typeface="UlusalOkul.Com El Yazısı" pitchFamily="2" charset="0"/>
              </a:rPr>
              <a:t>,je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ton</a:t>
            </a:r>
            <a:r>
              <a:rPr lang="tr-TR" sz="4000" b="1" dirty="0" smtClean="0">
                <a:latin typeface="UlusalOkul.Com El Yazısı" pitchFamily="2" charset="0"/>
              </a:rPr>
              <a:t>la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rı</a:t>
            </a:r>
            <a:r>
              <a:rPr lang="tr-TR" sz="4000" b="1" dirty="0" smtClean="0">
                <a:latin typeface="UlusalOkul.Com El Yazısı" pitchFamily="2" charset="0"/>
              </a:rPr>
              <a:t> bi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tir</a:t>
            </a:r>
            <a:r>
              <a:rPr lang="tr-TR" sz="4000" b="1" dirty="0" smtClean="0">
                <a:latin typeface="UlusalOkul.Com El Yazısı" pitchFamily="2" charset="0"/>
              </a:rPr>
              <a:t>di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mi</a:t>
            </a:r>
            <a:r>
              <a:rPr lang="tr-TR" sz="4000" b="1" dirty="0" smtClean="0">
                <a:latin typeface="UlusalOkul.Com El Yazısı" pitchFamily="2" charset="0"/>
              </a:rPr>
              <a:t>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Jant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</a:t>
            </a:r>
            <a:r>
              <a:rPr lang="tr-TR" sz="4000" b="1" dirty="0" smtClean="0">
                <a:latin typeface="UlusalOkul.Com El Yazısı" pitchFamily="2" charset="0"/>
              </a:rPr>
              <a:t>rı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ga</a:t>
            </a:r>
            <a:r>
              <a:rPr lang="tr-TR" sz="4000" b="1" dirty="0" smtClean="0">
                <a:latin typeface="UlusalOkul.Com El Yazısı" pitchFamily="2" charset="0"/>
              </a:rPr>
              <a:t>ra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ja</a:t>
            </a:r>
            <a:r>
              <a:rPr lang="tr-TR" sz="4000" b="1" dirty="0" smtClean="0">
                <a:latin typeface="UlusalOkul.Com El Yazısı" pitchFamily="2" charset="0"/>
              </a:rPr>
              <a:t> koy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dun</a:t>
            </a:r>
            <a:r>
              <a:rPr lang="tr-TR" sz="4000" b="1" dirty="0" smtClean="0">
                <a:latin typeface="UlusalOkul.Com El Yazısı" pitchFamily="2" charset="0"/>
              </a:rPr>
              <a:t> mu?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Je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</a:t>
            </a:r>
            <a:r>
              <a:rPr lang="tr-TR" sz="4000" b="1" dirty="0" smtClean="0">
                <a:latin typeface="UlusalOkul.Com El Yazısı" pitchFamily="2" charset="0"/>
              </a:rPr>
              <a:t>ra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tör</a:t>
            </a:r>
            <a:r>
              <a:rPr lang="tr-TR" sz="4000" b="1" dirty="0" smtClean="0">
                <a:latin typeface="UlusalOkul.Com El Yazısı" pitchFamily="2" charset="0"/>
              </a:rPr>
              <a:t> 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ner</a:t>
            </a:r>
            <a:r>
              <a:rPr lang="tr-TR" sz="4000" b="1" dirty="0" smtClean="0">
                <a:latin typeface="UlusalOkul.Com El Yazısı" pitchFamily="2" charset="0"/>
              </a:rPr>
              <a:t>ji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ü</a:t>
            </a:r>
            <a:r>
              <a:rPr lang="tr-TR" sz="4000" b="1" dirty="0" smtClean="0">
                <a:latin typeface="UlusalOkul.Com El Yazısı" pitchFamily="2" charset="0"/>
              </a:rPr>
              <a:t>re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tir</a:t>
            </a:r>
            <a:r>
              <a:rPr lang="tr-TR" sz="4000" b="1" dirty="0" smtClean="0">
                <a:latin typeface="UlusalOkul.Com El Yazısı" pitchFamily="2" charset="0"/>
              </a:rPr>
              <a:t> mi?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Ja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</a:t>
            </a:r>
            <a:r>
              <a:rPr lang="tr-TR" sz="4000" b="1" dirty="0" smtClean="0">
                <a:latin typeface="UlusalOkul.Com El Yazısı" pitchFamily="2" charset="0"/>
              </a:rPr>
              <a:t> sa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çı</a:t>
            </a:r>
            <a:r>
              <a:rPr lang="tr-TR" sz="4000" b="1" dirty="0" smtClean="0">
                <a:latin typeface="UlusalOkul.Com El Yazısı" pitchFamily="2" charset="0"/>
              </a:rPr>
              <a:t>na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jö</a:t>
            </a:r>
            <a:r>
              <a:rPr lang="tr-TR" sz="4000" b="1" dirty="0" smtClean="0">
                <a:latin typeface="UlusalOkul.Com El Yazısı" pitchFamily="2" charset="0"/>
              </a:rPr>
              <a:t>le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sür</a:t>
            </a:r>
            <a:r>
              <a:rPr lang="tr-TR" sz="4000" b="1" dirty="0" smtClean="0">
                <a:latin typeface="UlusalOkul.Com El Yazısı" pitchFamily="2" charset="0"/>
              </a:rPr>
              <a:t>dü.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Tey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zen</a:t>
            </a:r>
            <a:r>
              <a:rPr lang="tr-TR" sz="4000" b="1" dirty="0" smtClean="0">
                <a:latin typeface="UlusalOkul.Com El Yazısı" pitchFamily="2" charset="0"/>
              </a:rPr>
              <a:t> me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saj</a:t>
            </a:r>
            <a:r>
              <a:rPr lang="tr-TR" sz="4000" b="1" dirty="0" smtClean="0">
                <a:latin typeface="UlusalOkul.Com El Yazısı" pitchFamily="2" charset="0"/>
              </a:rPr>
              <a:t> al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</a:t>
            </a:r>
            <a:r>
              <a:rPr lang="tr-TR" sz="4000" b="1" dirty="0" smtClean="0">
                <a:latin typeface="UlusalOkul.Com El Yazısı" pitchFamily="2" charset="0"/>
              </a:rPr>
              <a:t> mı?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Ja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pon</a:t>
            </a:r>
            <a:r>
              <a:rPr lang="tr-TR" sz="4000" b="1" dirty="0" smtClean="0">
                <a:latin typeface="UlusalOkul.Com El Yazısı" pitchFamily="2" charset="0"/>
              </a:rPr>
              <a:t>lar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ba</a:t>
            </a:r>
            <a:r>
              <a:rPr lang="tr-TR" sz="4000" b="1" dirty="0" smtClean="0">
                <a:latin typeface="UlusalOkul.Com El Yazısı" pitchFamily="2" charset="0"/>
              </a:rPr>
              <a:t>ra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jı</a:t>
            </a:r>
            <a:r>
              <a:rPr lang="tr-TR" sz="4000" b="1" dirty="0" smtClean="0">
                <a:latin typeface="UlusalOkul.Com El Yazısı" pitchFamily="2" charset="0"/>
              </a:rPr>
              <a:t> gez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</a:t>
            </a:r>
            <a:r>
              <a:rPr lang="tr-TR" sz="4000" b="1" dirty="0" smtClean="0">
                <a:latin typeface="UlusalOkul.Com El Yazısı" pitchFamily="2" charset="0"/>
              </a:rPr>
              <a:t> mi?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err="1" smtClean="0">
                <a:latin typeface="UlusalOkul.Com El Yazısı" pitchFamily="2" charset="0"/>
              </a:rPr>
              <a:t>Jip</a:t>
            </a:r>
            <a:r>
              <a:rPr lang="tr-TR" sz="4000" b="1" dirty="0" smtClean="0">
                <a:latin typeface="UlusalOkul.Com El Yazısı" pitchFamily="2" charset="0"/>
              </a:rPr>
              <a:t>,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ga</a:t>
            </a:r>
            <a:r>
              <a:rPr lang="tr-TR" sz="4000" b="1" dirty="0" smtClean="0">
                <a:latin typeface="UlusalOkul.Com El Yazısı" pitchFamily="2" charset="0"/>
              </a:rPr>
              <a:t>ra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ja</a:t>
            </a:r>
            <a:r>
              <a:rPr lang="tr-TR" sz="4000" b="1" dirty="0" smtClean="0">
                <a:latin typeface="UlusalOkul.Com El Yazısı" pitchFamily="2" charset="0"/>
              </a:rPr>
              <a:t> sığ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dı.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Şe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ke</a:t>
            </a:r>
            <a:r>
              <a:rPr lang="tr-TR" sz="4000" b="1" dirty="0" smtClean="0">
                <a:latin typeface="UlusalOkul.Com El Yazısı" pitchFamily="2" charset="0"/>
              </a:rPr>
              <a:t>rin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je</a:t>
            </a:r>
            <a:r>
              <a:rPr lang="tr-TR" sz="4000" b="1" dirty="0" smtClean="0">
                <a:latin typeface="UlusalOkul.Com El Yazısı" pitchFamily="2" charset="0"/>
              </a:rPr>
              <a:t>la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ti</a:t>
            </a:r>
            <a:r>
              <a:rPr lang="tr-TR" sz="4000" b="1" dirty="0" smtClean="0">
                <a:latin typeface="UlusalOkul.Com El Yazısı" pitchFamily="2" charset="0"/>
              </a:rPr>
              <a:t>ni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yır</a:t>
            </a:r>
            <a:r>
              <a:rPr lang="tr-TR" sz="4000" b="1" dirty="0" smtClean="0">
                <a:latin typeface="UlusalOkul.Com El Yazısı" pitchFamily="2" charset="0"/>
              </a:rPr>
              <a:t>tık.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Müj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de</a:t>
            </a:r>
            <a:r>
              <a:rPr lang="tr-TR" sz="4000" b="1" dirty="0" smtClean="0">
                <a:latin typeface="UlusalOkul.Com El Yazısı" pitchFamily="2" charset="0"/>
              </a:rPr>
              <a:t> me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sa</a:t>
            </a:r>
            <a:r>
              <a:rPr lang="tr-TR" sz="4000" b="1" dirty="0" smtClean="0">
                <a:latin typeface="UlusalOkul.Com El Yazısı" pitchFamily="2" charset="0"/>
              </a:rPr>
              <a:t>jı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mı</a:t>
            </a:r>
            <a:r>
              <a:rPr lang="tr-TR" sz="4000" b="1" dirty="0" smtClean="0">
                <a:latin typeface="UlusalOkul.Com El Yazısı" pitchFamily="2" charset="0"/>
              </a:rPr>
              <a:t> al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Ba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</a:t>
            </a:r>
            <a:r>
              <a:rPr lang="tr-TR" sz="4000" b="1" dirty="0" smtClean="0">
                <a:latin typeface="UlusalOkul.Com El Yazısı" pitchFamily="2" charset="0"/>
              </a:rPr>
              <a:t>ja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jan</a:t>
            </a:r>
            <a:r>
              <a:rPr lang="tr-TR" sz="4000" b="1" dirty="0" smtClean="0">
                <a:latin typeface="UlusalOkul.Com El Yazısı" pitchFamily="2" charset="0"/>
              </a:rPr>
              <a:t>dar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ma</a:t>
            </a:r>
            <a:r>
              <a:rPr lang="tr-TR" sz="4000" b="1" dirty="0" smtClean="0">
                <a:latin typeface="UlusalOkul.Com El Yazısı" pitchFamily="2" charset="0"/>
              </a:rPr>
              <a:t> gel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di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jat</a:t>
            </a:r>
            <a:r>
              <a:rPr lang="tr-TR" sz="4000" b="1" dirty="0" smtClean="0">
                <a:latin typeface="UlusalOkul.Com El Yazısı" pitchFamily="2" charset="0"/>
              </a:rPr>
              <a:t> ye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ni</a:t>
            </a:r>
            <a:r>
              <a:rPr lang="tr-TR" sz="4000" b="1" dirty="0" smtClean="0">
                <a:latin typeface="UlusalOkul.Com El Yazısı" pitchFamily="2" charset="0"/>
              </a:rPr>
              <a:t> pal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to</a:t>
            </a:r>
            <a:r>
              <a:rPr lang="tr-TR" sz="4000" b="1" dirty="0" smtClean="0">
                <a:latin typeface="UlusalOkul.Com El Yazısı" pitchFamily="2" charset="0"/>
              </a:rPr>
              <a:t>nu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giy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0" y="16288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3600" b="1" dirty="0" err="1" smtClean="0">
                <a:latin typeface="UlusalOkul.Com El Yazısı" pitchFamily="2" charset="0"/>
              </a:rPr>
              <a:t>Müj</a:t>
            </a:r>
            <a:r>
              <a:rPr lang="tr-TR" sz="3600" b="1" dirty="0" err="1" smtClean="0">
                <a:solidFill>
                  <a:srgbClr val="FFFF00"/>
                </a:solidFill>
                <a:latin typeface="UlusalOkul.Com El Yazısı" pitchFamily="2" charset="0"/>
              </a:rPr>
              <a:t>gan</a:t>
            </a:r>
            <a:r>
              <a:rPr lang="tr-TR" sz="3600" b="1" dirty="0" smtClean="0">
                <a:latin typeface="UlusalOkul.Com El Yazısı" pitchFamily="2" charset="0"/>
              </a:rPr>
              <a:t>, jim</a:t>
            </a:r>
            <a:r>
              <a:rPr lang="tr-TR" sz="3600" b="1" dirty="0" smtClean="0">
                <a:solidFill>
                  <a:srgbClr val="FFFF00"/>
                </a:solidFill>
                <a:latin typeface="UlusalOkul.Com El Yazısı" pitchFamily="2" charset="0"/>
              </a:rPr>
              <a:t>nas</a:t>
            </a:r>
            <a:r>
              <a:rPr lang="tr-TR" sz="3600" b="1" dirty="0" smtClean="0">
                <a:latin typeface="UlusalOkul.Com El Yazısı" pitchFamily="2" charset="0"/>
              </a:rPr>
              <a:t>tik </a:t>
            </a:r>
            <a:r>
              <a:rPr lang="tr-TR" sz="3600" b="1" dirty="0" smtClean="0">
                <a:solidFill>
                  <a:srgbClr val="FFFF00"/>
                </a:solidFill>
                <a:latin typeface="UlusalOkul.Com El Yazısı" pitchFamily="2" charset="0"/>
              </a:rPr>
              <a:t>kur</a:t>
            </a:r>
            <a:r>
              <a:rPr lang="tr-TR" sz="3600" b="1" dirty="0" smtClean="0">
                <a:latin typeface="UlusalOkul.Com El Yazısı" pitchFamily="2" charset="0"/>
              </a:rPr>
              <a:t>su</a:t>
            </a:r>
            <a:r>
              <a:rPr lang="tr-TR" sz="3600" b="1" dirty="0" smtClean="0">
                <a:solidFill>
                  <a:srgbClr val="FFFF00"/>
                </a:solidFill>
                <a:latin typeface="UlusalOkul.Com El Yazısı" pitchFamily="2" charset="0"/>
              </a:rPr>
              <a:t>na</a:t>
            </a:r>
            <a:r>
              <a:rPr lang="tr-TR" sz="3600" b="1" dirty="0" smtClean="0">
                <a:latin typeface="UlusalOkul.Com El Yazısı" pitchFamily="2" charset="0"/>
              </a:rPr>
              <a:t> ka</a:t>
            </a:r>
            <a:r>
              <a:rPr lang="tr-TR" sz="3600" b="1" dirty="0" smtClean="0">
                <a:solidFill>
                  <a:srgbClr val="FFFF00"/>
                </a:solidFill>
                <a:latin typeface="UlusalOkul.Com El Yazısı" pitchFamily="2" charset="0"/>
              </a:rPr>
              <a:t>tıl</a:t>
            </a:r>
            <a:r>
              <a:rPr lang="tr-TR" sz="3600" b="1" dirty="0" smtClean="0">
                <a:latin typeface="UlusalOkul.Com El Yazısı" pitchFamily="2" charset="0"/>
              </a:rPr>
              <a:t>dı.</a:t>
            </a:r>
            <a:r>
              <a:rPr lang="tr-TR" sz="3200" b="1" dirty="0" smtClean="0">
                <a:latin typeface="UlusalOkul.Com El Yazısı" pitchFamily="2" charset="0"/>
              </a:rPr>
              <a:t>   </a:t>
            </a:r>
            <a:endParaRPr lang="tr-TR" sz="54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Jü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li</a:t>
            </a:r>
            <a:r>
              <a:rPr lang="tr-TR" sz="4000" b="1" dirty="0" smtClean="0">
                <a:latin typeface="UlusalOkul.Com El Yazısı" pitchFamily="2" charset="0"/>
              </a:rPr>
              <a:t>de,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kır</a:t>
            </a:r>
            <a:r>
              <a:rPr lang="tr-TR" sz="4000" b="1" dirty="0" smtClean="0">
                <a:latin typeface="UlusalOkul.Com El Yazısı" pitchFamily="2" charset="0"/>
              </a:rPr>
              <a:t>mı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zı</a:t>
            </a:r>
            <a:r>
              <a:rPr lang="tr-TR" sz="4000" b="1" dirty="0" smtClean="0">
                <a:latin typeface="UlusalOkul.Com El Yazısı" pitchFamily="2" charset="0"/>
              </a:rPr>
              <a:t> gül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kok</a:t>
            </a:r>
            <a:r>
              <a:rPr lang="tr-TR" sz="4000" b="1" dirty="0" smtClean="0">
                <a:latin typeface="UlusalOkul.Com El Yazısı" pitchFamily="2" charset="0"/>
              </a:rPr>
              <a:t>la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Tan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ju</a:t>
            </a:r>
            <a:r>
              <a:rPr lang="tr-TR" sz="4000" b="1" dirty="0" smtClean="0">
                <a:latin typeface="UlusalOkul.Com El Yazısı" pitchFamily="2" charset="0"/>
              </a:rPr>
              <a:t> 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</a:t>
            </a:r>
            <a:r>
              <a:rPr lang="tr-TR" sz="4000" b="1" dirty="0" smtClean="0">
                <a:latin typeface="UlusalOkul.Com El Yazısı" pitchFamily="2" charset="0"/>
              </a:rPr>
              <a:t> Ve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li</a:t>
            </a:r>
            <a:r>
              <a:rPr lang="tr-TR" sz="4000" b="1" dirty="0" smtClean="0">
                <a:latin typeface="UlusalOkul.Com El Yazısı" pitchFamily="2" charset="0"/>
              </a:rPr>
              <a:t> kö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re</a:t>
            </a:r>
            <a:r>
              <a:rPr lang="tr-TR" sz="4000" b="1" dirty="0" smtClean="0">
                <a:latin typeface="UlusalOkul.Com El Yazısı" pitchFamily="2" charset="0"/>
              </a:rPr>
              <a:t>be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oy</a:t>
            </a:r>
            <a:r>
              <a:rPr lang="tr-TR" sz="4000" b="1" dirty="0" smtClean="0">
                <a:latin typeface="UlusalOkul.Com El Yazısı" pitchFamily="2" charset="0"/>
              </a:rPr>
              <a:t>na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dı</a:t>
            </a:r>
            <a:r>
              <a:rPr lang="tr-TR" sz="4000" b="1" dirty="0" smtClean="0">
                <a:latin typeface="UlusalOkul.Com El Yazısı" pitchFamily="2" charset="0"/>
              </a:rPr>
              <a:t>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Ne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jat</a:t>
            </a:r>
            <a:r>
              <a:rPr lang="tr-TR" sz="4000" b="1" dirty="0" smtClean="0">
                <a:latin typeface="UlusalOkul.Com El Yazısı" pitchFamily="2" charset="0"/>
              </a:rPr>
              <a:t>, ba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</a:t>
            </a:r>
            <a:r>
              <a:rPr lang="tr-TR" sz="4000" b="1" dirty="0" smtClean="0">
                <a:latin typeface="UlusalOkul.Com El Yazısı" pitchFamily="2" charset="0"/>
              </a:rPr>
              <a:t>ja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ge</a:t>
            </a:r>
            <a:r>
              <a:rPr lang="tr-TR" sz="4000" b="1" dirty="0" smtClean="0">
                <a:latin typeface="UlusalOkul.Com El Yazısı" pitchFamily="2" charset="0"/>
              </a:rPr>
              <a:t>zi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dü</a:t>
            </a:r>
            <a:r>
              <a:rPr lang="tr-TR" sz="4000" b="1" dirty="0" smtClean="0">
                <a:latin typeface="UlusalOkul.Com El Yazısı" pitchFamily="2" charset="0"/>
              </a:rPr>
              <a:t>zen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le</a:t>
            </a:r>
            <a:r>
              <a:rPr lang="tr-TR" sz="4000" b="1" dirty="0" smtClean="0">
                <a:latin typeface="UlusalOkul.Com El Yazısı" pitchFamily="2" charset="0"/>
              </a:rPr>
              <a:t>di.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Ba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</a:t>
            </a:r>
            <a:r>
              <a:rPr lang="tr-TR" sz="4000" b="1" dirty="0" smtClean="0">
                <a:latin typeface="UlusalOkul.Com El Yazısı" pitchFamily="2" charset="0"/>
              </a:rPr>
              <a:t>ja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doğ</a:t>
            </a:r>
            <a:r>
              <a:rPr lang="tr-TR" sz="4000" b="1" dirty="0" smtClean="0">
                <a:latin typeface="UlusalOkul.Com El Yazısı" pitchFamily="2" charset="0"/>
              </a:rPr>
              <a:t>ru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yo</a:t>
            </a:r>
            <a:r>
              <a:rPr lang="tr-TR" sz="4000" b="1" dirty="0" smtClean="0">
                <a:latin typeface="UlusalOkul.Com El Yazısı" pitchFamily="2" charset="0"/>
              </a:rPr>
              <a:t>la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çık</a:t>
            </a:r>
            <a:r>
              <a:rPr lang="tr-TR" sz="4000" b="1" dirty="0" smtClean="0">
                <a:latin typeface="UlusalOkul.Com El Yazısı" pitchFamily="2" charset="0"/>
              </a:rPr>
              <a:t>tı.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</a:t>
            </a:r>
            <a:r>
              <a:rPr lang="tr-TR" sz="4000" b="1" dirty="0" err="1" smtClean="0">
                <a:latin typeface="UlusalOkul.Com El Yazısı" pitchFamily="2" charset="0"/>
              </a:rPr>
              <a:t>Aj</a:t>
            </a:r>
            <a:r>
              <a:rPr lang="tr-TR" sz="4000" b="1" dirty="0" err="1" smtClean="0">
                <a:solidFill>
                  <a:srgbClr val="FFFF00"/>
                </a:solidFill>
                <a:latin typeface="UlusalOkul.Com El Yazısı" pitchFamily="2" charset="0"/>
              </a:rPr>
              <a:t>lan</a:t>
            </a:r>
            <a:r>
              <a:rPr lang="tr-TR" sz="4000" b="1" dirty="0" smtClean="0">
                <a:latin typeface="UlusalOkul.Com El Yazısı" pitchFamily="2" charset="0"/>
              </a:rPr>
              <a:t>,ga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raj</a:t>
            </a:r>
            <a:r>
              <a:rPr lang="tr-TR" sz="4000" b="1" dirty="0" smtClean="0">
                <a:latin typeface="UlusalOkul.Com El Yazısı" pitchFamily="2" charset="0"/>
              </a:rPr>
              <a:t>dan </a:t>
            </a:r>
            <a:r>
              <a:rPr lang="tr-TR" sz="4000" b="1" dirty="0" err="1" smtClean="0">
                <a:solidFill>
                  <a:srgbClr val="FFFF00"/>
                </a:solidFill>
                <a:latin typeface="UlusalOkul.Com El Yazısı" pitchFamily="2" charset="0"/>
              </a:rPr>
              <a:t>ji</a:t>
            </a:r>
            <a:r>
              <a:rPr lang="tr-TR" sz="4000" b="1" dirty="0" err="1" smtClean="0">
                <a:latin typeface="UlusalOkul.Com El Yazısı" pitchFamily="2" charset="0"/>
              </a:rPr>
              <a:t>pi</a:t>
            </a:r>
            <a:r>
              <a:rPr lang="tr-TR" sz="4000" b="1" dirty="0" err="1" smtClean="0">
                <a:solidFill>
                  <a:srgbClr val="FFFF00"/>
                </a:solidFill>
                <a:latin typeface="UlusalOkul.Com El Yazısı" pitchFamily="2" charset="0"/>
              </a:rPr>
              <a:t>ni</a:t>
            </a:r>
            <a:r>
              <a:rPr lang="tr-TR" sz="4000" b="1" dirty="0" smtClean="0">
                <a:latin typeface="UlusalOkul.Com El Yazısı" pitchFamily="2" charset="0"/>
              </a:rPr>
              <a:t>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al</a:t>
            </a:r>
            <a:r>
              <a:rPr lang="tr-TR" sz="4000" b="1" dirty="0" smtClean="0">
                <a:latin typeface="UlusalOkul.Com El Yazısı" pitchFamily="2" charset="0"/>
              </a:rPr>
              <a:t>dı.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          </a:t>
            </a:r>
            <a:r>
              <a:rPr lang="tr-TR" sz="4000" b="1" dirty="0" err="1" smtClean="0">
                <a:latin typeface="UlusalOkul.Com El Yazısı" pitchFamily="2" charset="0"/>
              </a:rPr>
              <a:t>Aj</a:t>
            </a:r>
            <a:r>
              <a:rPr lang="tr-TR" sz="4000" b="1" dirty="0" err="1" smtClean="0">
                <a:solidFill>
                  <a:srgbClr val="FFFF00"/>
                </a:solidFill>
                <a:latin typeface="UlusalOkul.Com El Yazısı" pitchFamily="2" charset="0"/>
              </a:rPr>
              <a:t>lan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79512" y="2276872"/>
            <a:ext cx="875684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Ba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raj</a:t>
            </a:r>
            <a:r>
              <a:rPr lang="tr-TR" sz="4000" b="1" dirty="0" smtClean="0">
                <a:latin typeface="UlusalOkul.Com El Yazısı" pitchFamily="2" charset="0"/>
              </a:rPr>
              <a:t> yo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lu</a:t>
            </a:r>
            <a:r>
              <a:rPr lang="tr-TR" sz="4000" b="1" dirty="0" smtClean="0">
                <a:latin typeface="UlusalOkul.Com El Yazısı" pitchFamily="2" charset="0"/>
              </a:rPr>
              <a:t> çok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vi</a:t>
            </a:r>
            <a:r>
              <a:rPr lang="tr-TR" sz="4000" b="1" dirty="0" smtClean="0">
                <a:latin typeface="UlusalOkul.Com El Yazısı" pitchFamily="2" charset="0"/>
              </a:rPr>
              <a:t>raj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lıy</a:t>
            </a:r>
            <a:r>
              <a:rPr lang="tr-TR" sz="4000" b="1" dirty="0" smtClean="0">
                <a:latin typeface="UlusalOkul.Com El Yazısı" pitchFamily="2" charset="0"/>
              </a:rPr>
              <a:t>dı.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8 Düz Bağlayıcı"/>
          <p:cNvCxnSpPr/>
          <p:nvPr/>
        </p:nvCxnSpPr>
        <p:spPr>
          <a:xfrm>
            <a:off x="0" y="2780928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  <p:bldP spid="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179512" y="1628800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         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SON</a:t>
            </a:r>
            <a:r>
              <a:rPr lang="tr-TR" sz="3600" b="1" dirty="0" smtClean="0">
                <a:solidFill>
                  <a:srgbClr val="FFFF00"/>
                </a:solidFill>
                <a:latin typeface="UlusalOkul.Com El Yazısı" pitchFamily="2" charset="0"/>
              </a:rPr>
              <a:t> </a:t>
            </a:r>
            <a:r>
              <a:rPr lang="tr-TR" sz="3600" b="1" dirty="0" smtClean="0">
                <a:latin typeface="UlusalOkul.Com El Yazısı" pitchFamily="2" charset="0"/>
              </a:rPr>
              <a:t>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79512" y="980728"/>
            <a:ext cx="87484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</a:t>
            </a:r>
            <a:r>
              <a:rPr lang="tr-TR" sz="4000" b="1" dirty="0" err="1" smtClean="0">
                <a:latin typeface="UlusalOkul.Com El Yazısı" pitchFamily="2" charset="0"/>
              </a:rPr>
              <a:t>Aj</a:t>
            </a:r>
            <a:r>
              <a:rPr lang="tr-TR" sz="4000" b="1" dirty="0" err="1" smtClean="0">
                <a:solidFill>
                  <a:srgbClr val="FFFF00"/>
                </a:solidFill>
                <a:latin typeface="UlusalOkul.Com El Yazısı" pitchFamily="2" charset="0"/>
              </a:rPr>
              <a:t>lan</a:t>
            </a:r>
            <a:r>
              <a:rPr lang="tr-TR" sz="4000" b="1" dirty="0" smtClean="0">
                <a:latin typeface="UlusalOkul.Com El Yazısı" pitchFamily="2" charset="0"/>
              </a:rPr>
              <a:t> ci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pi</a:t>
            </a:r>
            <a:r>
              <a:rPr lang="tr-TR" sz="4000" b="1" dirty="0" smtClean="0">
                <a:latin typeface="UlusalOkul.Com El Yazısı" pitchFamily="2" charset="0"/>
              </a:rPr>
              <a:t> dik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kat</a:t>
            </a:r>
            <a:r>
              <a:rPr lang="tr-TR" sz="4000" b="1" dirty="0" smtClean="0">
                <a:latin typeface="UlusalOkul.Com El Yazısı" pitchFamily="2" charset="0"/>
              </a:rPr>
              <a:t>li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sür</a:t>
            </a:r>
            <a:r>
              <a:rPr lang="tr-TR" sz="4000" b="1" dirty="0" smtClean="0">
                <a:latin typeface="UlusalOkul.Com El Yazısı" pitchFamily="2" charset="0"/>
              </a:rPr>
              <a:t>dü.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332656"/>
            <a:ext cx="896448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000" b="1" dirty="0" smtClean="0">
                <a:latin typeface="UlusalOkul.Com El Yazısı" pitchFamily="2" charset="0"/>
              </a:rPr>
              <a:t>    Yol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da</a:t>
            </a:r>
            <a:r>
              <a:rPr lang="tr-TR" sz="4000" b="1" dirty="0" smtClean="0">
                <a:latin typeface="UlusalOkul.Com El Yazısı" pitchFamily="2" charset="0"/>
              </a:rPr>
              <a:t> jan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dar</a:t>
            </a:r>
            <a:r>
              <a:rPr lang="tr-TR" sz="4000" b="1" dirty="0" smtClean="0">
                <a:latin typeface="UlusalOkul.Com El Yazısı" pitchFamily="2" charset="0"/>
              </a:rPr>
              <a:t>ma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la</a:t>
            </a:r>
            <a:r>
              <a:rPr lang="tr-TR" sz="4000" b="1" dirty="0" smtClean="0">
                <a:latin typeface="UlusalOkul.Com El Yazısı" pitchFamily="2" charset="0"/>
              </a:rPr>
              <a:t>rı </a:t>
            </a:r>
            <a:r>
              <a:rPr lang="tr-TR" sz="4000" b="1" dirty="0" smtClean="0">
                <a:solidFill>
                  <a:srgbClr val="FFFF00"/>
                </a:solidFill>
                <a:latin typeface="UlusalOkul.Com El Yazısı" pitchFamily="2" charset="0"/>
              </a:rPr>
              <a:t>gör</a:t>
            </a:r>
            <a:r>
              <a:rPr lang="tr-TR" sz="4000" b="1" dirty="0" smtClean="0">
                <a:latin typeface="UlusalOkul.Com El Yazısı" pitchFamily="2" charset="0"/>
              </a:rPr>
              <a:t>dü.</a:t>
            </a:r>
            <a:r>
              <a:rPr lang="tr-TR" sz="3600" b="1" dirty="0" smtClean="0">
                <a:latin typeface="UlusalOkul.Com El Yazısı" pitchFamily="2" charset="0"/>
              </a:rPr>
              <a:t>   </a:t>
            </a:r>
            <a:endParaRPr lang="tr-TR" sz="6000" b="1" dirty="0">
              <a:latin typeface="UlusalOkul.Com El Yazısı" pitchFamily="2" charset="0"/>
            </a:endParaRPr>
          </a:p>
        </p:txBody>
      </p:sp>
      <p:cxnSp>
        <p:nvCxnSpPr>
          <p:cNvPr id="6" name="5 Düz Bağlayıcı"/>
          <p:cNvCxnSpPr/>
          <p:nvPr/>
        </p:nvCxnSpPr>
        <p:spPr>
          <a:xfrm>
            <a:off x="0" y="836712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6 Düz Bağlayıcı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7 Düz Bağlayıcı"/>
          <p:cNvCxnSpPr/>
          <p:nvPr/>
        </p:nvCxnSpPr>
        <p:spPr>
          <a:xfrm>
            <a:off x="0" y="2132856"/>
            <a:ext cx="914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5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CCCC00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utoUpdateAnimBg="0"/>
      <p:bldP spid="4" grpId="0" autoUpdateAnimBg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132</Words>
  <Application>Microsoft Office PowerPoint</Application>
  <PresentationFormat>Ekran Gösterisi (4:3)</PresentationFormat>
  <Paragraphs>34</Paragraphs>
  <Slides>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11" baseType="lpstr">
      <vt:lpstr>Arial</vt:lpstr>
      <vt:lpstr>Calibri</vt:lpstr>
      <vt:lpstr>UlusalOkul.Com El Yazısı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5</cp:revision>
  <dcterms:created xsi:type="dcterms:W3CDTF">2014-01-31T09:06:30Z</dcterms:created>
  <dcterms:modified xsi:type="dcterms:W3CDTF">2015-11-26T21:26:01Z</dcterms:modified>
</cp:coreProperties>
</file>