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7538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1265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7896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1432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1339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28187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02368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55294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2099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5405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153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7156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77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7883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0748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7841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2977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D2C9B-7C20-41AF-B3DD-397D22DA3BA5}" type="datetimeFigureOut">
              <a:rPr lang="tr-TR" smtClean="0"/>
              <a:t>02.04.2016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C08CD-934D-43C4-A89D-673A407807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92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9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0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2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7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8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006319"/>
            <a:ext cx="12192000" cy="2743102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/>
              <a:t>İzmir ‘in nelerle meşhur ve gezilecek yerleri.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0071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750">
        <p15:prstTrans prst="fallOve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916806" y="0"/>
            <a:ext cx="8610600" cy="1293028"/>
          </a:xfrm>
        </p:spPr>
        <p:txBody>
          <a:bodyPr>
            <a:normAutofit/>
          </a:bodyPr>
          <a:lstStyle/>
          <a:p>
            <a:pPr algn="ctr"/>
            <a:r>
              <a:rPr lang="tr-TR" dirty="0" err="1" smtClean="0"/>
              <a:t>selçuk</a:t>
            </a:r>
            <a:endParaRPr lang="tr-TR" dirty="0"/>
          </a:p>
        </p:txBody>
      </p:sp>
      <p:pic>
        <p:nvPicPr>
          <p:cNvPr id="7170" name="Picture 2" descr="http://www.seyyahcelebi.com.tr/wp-content/uploads/2015/01/Akincilar-Cami-Selcu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40158"/>
            <a:ext cx="12192000" cy="5917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619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750">
        <p15:prstTrans prst="airplane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88017" y="0"/>
            <a:ext cx="8610600" cy="1293028"/>
          </a:xfrm>
        </p:spPr>
        <p:txBody>
          <a:bodyPr/>
          <a:lstStyle/>
          <a:p>
            <a:pPr algn="ctr"/>
            <a:r>
              <a:rPr lang="tr-TR" dirty="0" smtClean="0"/>
              <a:t>torbalı</a:t>
            </a:r>
            <a:endParaRPr lang="tr-TR" dirty="0"/>
          </a:p>
        </p:txBody>
      </p:sp>
      <p:pic>
        <p:nvPicPr>
          <p:cNvPr id="8194" name="Picture 2" descr="http://www.alfailaclama.com/images/sayfalar/torbal%C4%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56068"/>
            <a:ext cx="12191999" cy="580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5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750">
        <p15:prstTrans prst="origami"/>
        <p:sndAc>
          <p:stSnd>
            <p:snd r:embed="rId2" name="voltage.wav"/>
          </p:stSnd>
        </p:sndAc>
      </p:transition>
    </mc:Choice>
    <mc:Fallback xmlns="">
      <p:transition spd="slow">
        <p:fade/>
        <p:sndAc>
          <p:stSnd>
            <p:snd r:embed="rId4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59229" y="112040"/>
            <a:ext cx="8610600" cy="1017431"/>
          </a:xfrm>
        </p:spPr>
        <p:txBody>
          <a:bodyPr/>
          <a:lstStyle/>
          <a:p>
            <a:pPr algn="ctr"/>
            <a:r>
              <a:rPr lang="tr-TR" dirty="0" smtClean="0"/>
              <a:t>menderes</a:t>
            </a:r>
            <a:endParaRPr lang="tr-TR" dirty="0"/>
          </a:p>
        </p:txBody>
      </p:sp>
      <p:pic>
        <p:nvPicPr>
          <p:cNvPr id="9218" name="Picture 2" descr="http://serkoyyapikooperatifi.com/modules/gallery/galleries/menderes/IMG_431DE8-238C05-5DED8F-2225FA-568117-3411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27279"/>
            <a:ext cx="12299324" cy="593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02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:dissolve/>
        <p:sndAc>
          <p:stSnd>
            <p:snd r:embed="rId2" name="drumroll.wav"/>
          </p:stSnd>
        </p:sndAc>
      </p:transition>
    </mc:Choice>
    <mc:Fallback xmlns="">
      <p:transition spd="slow">
        <p:dissolve/>
        <p:sndAc>
          <p:stSnd>
            <p:snd r:embed="rId4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39532" y="17398"/>
            <a:ext cx="8610600" cy="1293028"/>
          </a:xfrm>
        </p:spPr>
        <p:txBody>
          <a:bodyPr/>
          <a:lstStyle/>
          <a:p>
            <a:pPr algn="ctr"/>
            <a:r>
              <a:rPr lang="tr-TR" dirty="0" smtClean="0"/>
              <a:t>URLA</a:t>
            </a:r>
            <a:endParaRPr lang="tr-TR" dirty="0"/>
          </a:p>
        </p:txBody>
      </p:sp>
      <p:pic>
        <p:nvPicPr>
          <p:cNvPr id="10242" name="Picture 2" descr="http://hasansavas.com/wp-content/uploads/2015/11/urla-6-620x3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71977"/>
            <a:ext cx="12192000" cy="568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41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:checker/>
        <p:sndAc>
          <p:stSnd>
            <p:snd r:embed="rId2" name="arrow.wav"/>
          </p:stSnd>
        </p:sndAc>
      </p:transition>
    </mc:Choice>
    <mc:Fallback xmlns="">
      <p:transition spd="slow">
        <p:checker/>
        <p:sndAc>
          <p:stSnd>
            <p:snd r:embed="rId4" name="arrow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>
            <a:noAutofit/>
          </a:bodyPr>
          <a:lstStyle/>
          <a:p>
            <a:pPr algn="ctr"/>
            <a:r>
              <a:rPr lang="tr-TR" sz="9600" dirty="0" smtClean="0"/>
              <a:t>TEŞEKKÜRLER</a:t>
            </a:r>
            <a:br>
              <a:rPr lang="tr-TR" sz="9600" dirty="0" smtClean="0"/>
            </a:br>
            <a:r>
              <a:rPr lang="tr-TR" sz="9600" dirty="0" smtClean="0"/>
              <a:t>ARKADAŞLAR</a:t>
            </a:r>
            <a:endParaRPr lang="tr-TR" sz="96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8169639" y="5711252"/>
            <a:ext cx="2848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altLang="tr-TR" dirty="0"/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5399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>
        <p14:vortex dir="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581400" y="150125"/>
            <a:ext cx="8610600" cy="1443154"/>
          </a:xfrm>
        </p:spPr>
        <p:txBody>
          <a:bodyPr anchor="ctr">
            <a:normAutofit/>
          </a:bodyPr>
          <a:lstStyle/>
          <a:p>
            <a:pPr algn="l"/>
            <a:r>
              <a:rPr lang="tr-TR" sz="1800" dirty="0" smtClean="0"/>
              <a:t>İzmir </a:t>
            </a:r>
            <a:r>
              <a:rPr lang="tr-TR" sz="1800" dirty="0" err="1" smtClean="0"/>
              <a:t>efes</a:t>
            </a:r>
            <a:r>
              <a:rPr lang="tr-TR" sz="1800" dirty="0" smtClean="0"/>
              <a:t> antik kentinden bir fotoğraf</a:t>
            </a:r>
            <a:endParaRPr lang="tr-TR" sz="1800" dirty="0"/>
          </a:p>
        </p:txBody>
      </p:sp>
      <p:pic>
        <p:nvPicPr>
          <p:cNvPr id="2050" name="Picture 2" descr="http://arkeofili.com/wp-content/uploads/2015/05/ef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0060"/>
            <a:ext cx="12192000" cy="569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64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750">
        <p15:prstTrans prst="drap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8758664" y="2472744"/>
            <a:ext cx="3433336" cy="1293028"/>
          </a:xfrm>
        </p:spPr>
        <p:txBody>
          <a:bodyPr/>
          <a:lstStyle/>
          <a:p>
            <a:pPr algn="ctr"/>
            <a:r>
              <a:rPr lang="tr-TR" dirty="0" smtClean="0"/>
              <a:t>İzmir konak</a:t>
            </a:r>
            <a:endParaRPr lang="tr-TR" dirty="0"/>
          </a:p>
        </p:txBody>
      </p:sp>
      <p:pic>
        <p:nvPicPr>
          <p:cNvPr id="1026" name="Picture 2" descr="http://www.canlihaber.com/d/other/konak-saat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86827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472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4" name="las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93028"/>
          </a:xfrm>
        </p:spPr>
        <p:txBody>
          <a:bodyPr/>
          <a:lstStyle/>
          <a:p>
            <a:pPr algn="ctr"/>
            <a:r>
              <a:rPr lang="tr-TR" dirty="0" smtClean="0"/>
              <a:t>İzmir’de hac malzemesi satılan yer</a:t>
            </a:r>
            <a:endParaRPr lang="tr-TR" dirty="0"/>
          </a:p>
        </p:txBody>
      </p:sp>
      <p:pic>
        <p:nvPicPr>
          <p:cNvPr id="2050" name="Picture 2" descr="http://www.geziseli.com/wp-content/uploads/2013/12/IMG_33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93028"/>
            <a:ext cx="12191999" cy="556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6730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750">
        <p15:prstTrans prst="wind"/>
        <p:sndAc>
          <p:stSnd>
            <p:snd r:embed="rId2" name="hammer.wav"/>
          </p:stSnd>
        </p:sndAc>
      </p:transition>
    </mc:Choice>
    <mc:Fallback xmlns="">
      <p:transition spd="slow">
        <p:fade/>
        <p:sndAc>
          <p:stSnd>
            <p:snd r:embed="rId4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16676" y="193183"/>
            <a:ext cx="8610600" cy="1293028"/>
          </a:xfrm>
        </p:spPr>
        <p:txBody>
          <a:bodyPr/>
          <a:lstStyle/>
          <a:p>
            <a:pPr algn="ctr"/>
            <a:r>
              <a:rPr lang="tr-TR" dirty="0" err="1" smtClean="0"/>
              <a:t>izmir</a:t>
            </a:r>
            <a:r>
              <a:rPr lang="tr-TR" dirty="0" smtClean="0"/>
              <a:t> midyesi</a:t>
            </a:r>
            <a:endParaRPr lang="tr-TR" dirty="0"/>
          </a:p>
        </p:txBody>
      </p:sp>
      <p:pic>
        <p:nvPicPr>
          <p:cNvPr id="3074" name="Picture 2" descr="http://www.vipleseyahat.com/wp-content/uploads/midye-dolma-533x4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3342"/>
            <a:ext cx="12192000" cy="572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438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750">
        <p15:prstTrans prst="prestige"/>
        <p:sndAc>
          <p:stSnd>
            <p:snd r:embed="rId2" name="bomb.wav"/>
          </p:stSnd>
        </p:sndAc>
      </p:transition>
    </mc:Choice>
    <mc:Fallback xmlns="">
      <p:transition spd="slow">
        <p:fade/>
        <p:sndAc>
          <p:stSnd>
            <p:snd r:embed="rId4" name="bomb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17704" y="77273"/>
            <a:ext cx="8610600" cy="1293028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İzmir meyveleri</a:t>
            </a:r>
            <a:endParaRPr lang="tr-TR" dirty="0"/>
          </a:p>
        </p:txBody>
      </p:sp>
      <p:pic>
        <p:nvPicPr>
          <p:cNvPr id="4098" name="Picture 2" descr="http://www.bahcebitkileri.org/wp-content/uploads/2010/12/T%C3%BCrkiyenin-meyve-haritas%C4%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0301"/>
            <a:ext cx="12192000" cy="548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762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750">
        <p15:prstTrans prst="fracture"/>
        <p:sndAc>
          <p:stSnd>
            <p:snd r:embed="rId2" name="cashreg.wav"/>
          </p:stSnd>
        </p:sndAc>
      </p:transition>
    </mc:Choice>
    <mc:Fallback xmlns="">
      <p:transition spd="slow">
        <p:fade/>
        <p:sndAc>
          <p:stSnd>
            <p:snd r:embed="rId4" name="cashre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algn="ctr"/>
            <a:r>
              <a:rPr lang="tr-TR" sz="4800" dirty="0" smtClean="0"/>
              <a:t/>
            </a:r>
            <a:br>
              <a:rPr lang="tr-TR" sz="4800" dirty="0" smtClean="0"/>
            </a:br>
            <a:r>
              <a:rPr lang="tr-TR" sz="4800" dirty="0" err="1" smtClean="0"/>
              <a:t>izmir</a:t>
            </a:r>
            <a:r>
              <a:rPr lang="tr-TR" sz="4800" dirty="0" smtClean="0"/>
              <a:t> ’den bazı ilçeler 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val="1577895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rush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073499" y="0"/>
            <a:ext cx="8610600" cy="1293028"/>
          </a:xfrm>
        </p:spPr>
        <p:txBody>
          <a:bodyPr/>
          <a:lstStyle/>
          <a:p>
            <a:pPr algn="ctr"/>
            <a:r>
              <a:rPr lang="tr-TR" dirty="0" smtClean="0"/>
              <a:t>Kemalpaşa </a:t>
            </a:r>
            <a:endParaRPr lang="tr-TR" dirty="0"/>
          </a:p>
        </p:txBody>
      </p:sp>
      <p:pic>
        <p:nvPicPr>
          <p:cNvPr id="5124" name="Picture 4" descr="http://www.bocekilaclama.gen.tr/blog/wp-content/uploads/2014/11/kemalpa%C5%9F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4856"/>
            <a:ext cx="12192000" cy="567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626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750">
        <p15:prstTrans prst="peelOff"/>
        <p:sndAc>
          <p:stSnd>
            <p:snd r:embed="rId2" name="wind.wav"/>
          </p:stSnd>
        </p:sndAc>
      </p:transition>
    </mc:Choice>
    <mc:Fallback xmlns="">
      <p:transition spd="slow">
        <p:fade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06203" y="0"/>
            <a:ext cx="8610600" cy="1293028"/>
          </a:xfrm>
        </p:spPr>
        <p:txBody>
          <a:bodyPr/>
          <a:lstStyle/>
          <a:p>
            <a:pPr algn="ctr"/>
            <a:r>
              <a:rPr lang="tr-TR" dirty="0" smtClean="0"/>
              <a:t>konak</a:t>
            </a:r>
            <a:endParaRPr lang="tr-TR" dirty="0"/>
          </a:p>
        </p:txBody>
      </p:sp>
      <p:pic>
        <p:nvPicPr>
          <p:cNvPr id="6146" name="Picture 2" descr="http://www.barlazilaclama.com/izmir-ilaclama-ilceler/izmir-konak-ilaclama/konak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0310"/>
            <a:ext cx="12192000" cy="582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15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750">
        <p15:prstTrans prst="pageCurlDouble"/>
        <p:sndAc>
          <p:stSnd>
            <p:snd r:embed="rId2" name="explode.wav"/>
          </p:stSnd>
        </p:sndAc>
      </p:transition>
    </mc:Choice>
    <mc:Fallback xmlns="">
      <p:transition spd="slow">
        <p:fade/>
        <p:sndAc>
          <p:stSnd>
            <p:snd r:embed="rId4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çak İzi">
  <a:themeElements>
    <a:clrScheme name="Uçak İzi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Uçak İzi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çak İzi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TM04033937[[fn=Uçak İzi]]</Template>
  <TotalTime>74</TotalTime>
  <Words>25</Words>
  <Application>Microsoft Office PowerPoint</Application>
  <PresentationFormat>Geniş ekran</PresentationFormat>
  <Paragraphs>15</Paragraphs>
  <Slides>14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7" baseType="lpstr">
      <vt:lpstr>Arial</vt:lpstr>
      <vt:lpstr>Century Gothic</vt:lpstr>
      <vt:lpstr>Uçak İzi</vt:lpstr>
      <vt:lpstr> İzmir ‘in nelerle meşhur ve gezilecek yerleri.</vt:lpstr>
      <vt:lpstr>İzmir efes antik kentinden bir fotoğraf</vt:lpstr>
      <vt:lpstr>İzmir konak</vt:lpstr>
      <vt:lpstr>İzmir’de hac malzemesi satılan yer</vt:lpstr>
      <vt:lpstr>izmir midyesi</vt:lpstr>
      <vt:lpstr>İzmir meyveleri</vt:lpstr>
      <vt:lpstr> izmir ’den bazı ilçeler </vt:lpstr>
      <vt:lpstr>Kemalpaşa </vt:lpstr>
      <vt:lpstr>konak</vt:lpstr>
      <vt:lpstr>selçuk</vt:lpstr>
      <vt:lpstr>torbalı</vt:lpstr>
      <vt:lpstr>menderes</vt:lpstr>
      <vt:lpstr>URLA</vt:lpstr>
      <vt:lpstr>TEŞEKKÜRLER ARKADAŞLAR</vt:lpstr>
    </vt:vector>
  </TitlesOfParts>
  <Company>MoTuN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12</cp:revision>
  <dcterms:created xsi:type="dcterms:W3CDTF">2016-03-31T16:31:08Z</dcterms:created>
  <dcterms:modified xsi:type="dcterms:W3CDTF">2016-04-02T20:11:14Z</dcterms:modified>
</cp:coreProperties>
</file>