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70" r:id="rId13"/>
    <p:sldId id="269" r:id="rId14"/>
    <p:sldId id="266" r:id="rId15"/>
    <p:sldId id="267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-5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3982-E9C3-4805-8B8F-367078F8FDDA}" type="datetimeFigureOut">
              <a:rPr lang="tr-TR" smtClean="0"/>
              <a:t>20.11.2015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18CB-07D0-48D3-A56B-8AF25DB693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7932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altLang="tr-TR" smtClean="0"/>
              <a:t>www.sorubak.com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F18CB-07D0-48D3-A56B-8AF25DB693E4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0369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il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A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li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000364" y="2643182"/>
            <a:ext cx="1785950" cy="64294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00438"/>
            <a:ext cx="1643074" cy="64294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4857752" y="1928802"/>
            <a:ext cx="42862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Ali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et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li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grpSp>
        <p:nvGrpSpPr>
          <p:cNvPr id="7" name="6 Grup"/>
          <p:cNvGrpSpPr/>
          <p:nvPr/>
        </p:nvGrpSpPr>
        <p:grpSpPr>
          <a:xfrm>
            <a:off x="2786050" y="2143116"/>
            <a:ext cx="2214578" cy="2143140"/>
            <a:chOff x="2786050" y="2143116"/>
            <a:chExt cx="2214578" cy="2143140"/>
          </a:xfrm>
        </p:grpSpPr>
        <p:cxnSp>
          <p:nvCxnSpPr>
            <p:cNvPr id="6" name="5 Düz Ok Bağlayıcısı"/>
            <p:cNvCxnSpPr/>
            <p:nvPr/>
          </p:nvCxnSpPr>
          <p:spPr>
            <a:xfrm>
              <a:off x="2928926" y="2143116"/>
              <a:ext cx="2071702" cy="928694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Düz Ok Bağlayıcısı"/>
            <p:cNvCxnSpPr/>
            <p:nvPr/>
          </p:nvCxnSpPr>
          <p:spPr>
            <a:xfrm flipV="1">
              <a:off x="2786050" y="3429000"/>
              <a:ext cx="2143140" cy="857256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1 Başlık"/>
          <p:cNvSpPr txBox="1">
            <a:spLocks/>
          </p:cNvSpPr>
          <p:nvPr/>
        </p:nvSpPr>
        <p:spPr>
          <a:xfrm>
            <a:off x="5143504" y="1928802"/>
            <a:ext cx="364333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etli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it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ti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el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le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le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a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al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al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la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la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e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et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e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te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te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a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3214678" y="2071678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3071802" y="3571876"/>
            <a:ext cx="2143140" cy="114300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429256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at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928926" y="0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at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928926" y="228599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a</a:t>
            </a: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ta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000364" y="464342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1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ta</a:t>
            </a:r>
            <a:endParaRPr kumimoji="0" lang="tr-TR" sz="15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2671754" cy="1714512"/>
          </a:xfrm>
        </p:spPr>
        <p:txBody>
          <a:bodyPr>
            <a:no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i</a:t>
            </a:r>
            <a:endParaRPr lang="tr-TR" sz="20000" dirty="0"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14282" y="4143380"/>
            <a:ext cx="267175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le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928926" y="2143116"/>
            <a:ext cx="2071702" cy="92869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V="1">
            <a:off x="2786050" y="3429000"/>
            <a:ext cx="2143140" cy="857256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Başlık"/>
          <p:cNvSpPr txBox="1">
            <a:spLocks/>
          </p:cNvSpPr>
          <p:nvPr/>
        </p:nvSpPr>
        <p:spPr>
          <a:xfrm>
            <a:off x="5143504" y="1928802"/>
            <a:ext cx="3286148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0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nd writing Mutlu" pitchFamily="2" charset="0"/>
                <a:ea typeface="+mj-ea"/>
                <a:cs typeface="+mj-cs"/>
              </a:rPr>
              <a:t>ile</a:t>
            </a:r>
            <a:endParaRPr kumimoji="0" lang="tr-TR" sz="20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nd writing Mutlu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47</Words>
  <Application>Microsoft Office PowerPoint</Application>
  <PresentationFormat>Ekran Gösterisi (4:3)</PresentationFormat>
  <Paragraphs>47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Hand writing Mutlu</vt:lpstr>
      <vt:lpstr>Ofis Teması</vt:lpstr>
      <vt:lpstr>e</vt:lpstr>
      <vt:lpstr>PowerPoint Sunusu</vt:lpstr>
      <vt:lpstr>a</vt:lpstr>
      <vt:lpstr>PowerPoint Sunusu</vt:lpstr>
      <vt:lpstr>e</vt:lpstr>
      <vt:lpstr>PowerPoint Sunusu</vt:lpstr>
      <vt:lpstr>a</vt:lpstr>
      <vt:lpstr>PowerPoint Sunusu</vt:lpstr>
      <vt:lpstr>i</vt:lpstr>
      <vt:lpstr>i</vt:lpstr>
      <vt:lpstr>PowerPoint Sunusu</vt:lpstr>
      <vt:lpstr>A</vt:lpstr>
      <vt:lpstr>et</vt:lpstr>
      <vt:lpstr>i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ilhan</dc:creator>
  <cp:keywords>www.sorubak.com</cp:keywords>
  <cp:lastModifiedBy>doğan</cp:lastModifiedBy>
  <cp:revision>5</cp:revision>
  <dcterms:created xsi:type="dcterms:W3CDTF">2015-11-17T20:41:58Z</dcterms:created>
  <dcterms:modified xsi:type="dcterms:W3CDTF">2015-11-20T10:50:48Z</dcterms:modified>
</cp:coreProperties>
</file>