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hyperlink" Target="http://www.sorubak.com/" TargetMode="External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hyperlink" Target="http://www.sorubak.com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D8E121-70CE-4EF4-9BDA-A032683FF31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B7BF5EF-1AD5-4459-B440-DE119023FC2F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sz="2000" dirty="0" smtClean="0"/>
            <a:t>İslam </a:t>
          </a:r>
          <a:r>
            <a:rPr lang="tr-TR" sz="2000" u="sng" dirty="0" smtClean="0"/>
            <a:t>inanç </a:t>
          </a:r>
          <a:r>
            <a:rPr lang="tr-TR" sz="2000" dirty="0" smtClean="0"/>
            <a:t>esaslarını</a:t>
          </a:r>
          <a:r>
            <a:rPr lang="tr-TR" sz="2000" u="sng" dirty="0" smtClean="0"/>
            <a:t> </a:t>
          </a:r>
          <a:r>
            <a:rPr lang="tr-TR" sz="2000" dirty="0" smtClean="0"/>
            <a:t>(imanın şartları) açıklamak,yanlış inançları engellemek,Müslüman olmayanlara karşı İslam dinini savunmak amacıyla oluşan yorum biçimleridir</a:t>
          </a:r>
          <a:endParaRPr lang="tr-TR" sz="2000" dirty="0"/>
        </a:p>
      </dgm:t>
    </dgm:pt>
    <dgm:pt modelId="{17FAB13E-6235-48AF-805B-C7CF18C4CA98}" type="parTrans" cxnId="{096E26FA-5279-4BC8-80C9-39B8AD3A9194}">
      <dgm:prSet/>
      <dgm:spPr/>
      <dgm:t>
        <a:bodyPr/>
        <a:lstStyle/>
        <a:p>
          <a:endParaRPr lang="tr-TR"/>
        </a:p>
      </dgm:t>
    </dgm:pt>
    <dgm:pt modelId="{D3719070-1A9A-45DC-A03D-351B1E8A1224}" type="sibTrans" cxnId="{096E26FA-5279-4BC8-80C9-39B8AD3A9194}">
      <dgm:prSet/>
      <dgm:spPr/>
      <dgm:t>
        <a:bodyPr/>
        <a:lstStyle/>
        <a:p>
          <a:endParaRPr lang="tr-TR"/>
        </a:p>
      </dgm:t>
    </dgm:pt>
    <dgm:pt modelId="{4E47A3B6-43BD-401A-B817-31B931E832A2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u="sng" dirty="0" smtClean="0"/>
            <a:t>MATURİDİLİK:</a:t>
          </a:r>
          <a:endParaRPr lang="tr-TR" dirty="0"/>
        </a:p>
      </dgm:t>
    </dgm:pt>
    <dgm:pt modelId="{36B01DF9-AA76-4A45-9FBD-FE1E20D067F8}" type="parTrans" cxnId="{4163D639-10B6-4DF1-9FFD-0BC5711BA0D6}">
      <dgm:prSet/>
      <dgm:spPr/>
      <dgm:t>
        <a:bodyPr/>
        <a:lstStyle/>
        <a:p>
          <a:endParaRPr lang="tr-TR"/>
        </a:p>
      </dgm:t>
    </dgm:pt>
    <dgm:pt modelId="{23DDCA62-263A-4B85-A007-68EAE5A42276}" type="sibTrans" cxnId="{4163D639-10B6-4DF1-9FFD-0BC5711BA0D6}">
      <dgm:prSet/>
      <dgm:spPr/>
      <dgm:t>
        <a:bodyPr/>
        <a:lstStyle/>
        <a:p>
          <a:endParaRPr lang="tr-TR"/>
        </a:p>
      </dgm:t>
    </dgm:pt>
    <dgm:pt modelId="{8802BB74-9E93-4CBB-B8A3-6303386147F4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sz="2800" dirty="0" smtClean="0"/>
            <a:t>Ebu Mansur Muhammed bin </a:t>
          </a:r>
          <a:r>
            <a:rPr lang="tr-TR" sz="2800" dirty="0" err="1" smtClean="0"/>
            <a:t>Ahmed</a:t>
          </a:r>
          <a:r>
            <a:rPr lang="tr-TR" sz="2800" dirty="0" smtClean="0"/>
            <a:t>(öl. 944)</a:t>
          </a:r>
          <a:endParaRPr lang="tr-TR" sz="2800" dirty="0"/>
        </a:p>
      </dgm:t>
    </dgm:pt>
    <dgm:pt modelId="{677D9098-B402-4E4D-8374-E7BCA780B4A4}" type="parTrans" cxnId="{EB69B096-F861-4B5F-9A78-E089F8CE32B2}">
      <dgm:prSet/>
      <dgm:spPr/>
      <dgm:t>
        <a:bodyPr/>
        <a:lstStyle/>
        <a:p>
          <a:endParaRPr lang="tr-TR"/>
        </a:p>
      </dgm:t>
    </dgm:pt>
    <dgm:pt modelId="{28602559-230D-4425-8604-385FFF7A219F}" type="sibTrans" cxnId="{EB69B096-F861-4B5F-9A78-E089F8CE32B2}">
      <dgm:prSet/>
      <dgm:spPr/>
      <dgm:t>
        <a:bodyPr/>
        <a:lstStyle/>
        <a:p>
          <a:endParaRPr lang="tr-TR"/>
        </a:p>
      </dgm:t>
    </dgm:pt>
    <dgm:pt modelId="{57E29E37-699F-41AC-BA8E-747F78C23056}" type="pres">
      <dgm:prSet presAssocID="{9ED8E121-70CE-4EF4-9BDA-A032683FF31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71A470-4C6A-4B0C-BBE2-E6754180952A}" type="pres">
      <dgm:prSet presAssocID="{9B7BF5EF-1AD5-4459-B440-DE119023FC2F}" presName="node" presStyleLbl="node1" presStyleIdx="0" presStyleCnt="3" custScaleX="169972" custScaleY="141768" custRadScaleRad="96779" custRadScaleInc="-1162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1718E77-BC71-4472-80FA-F6610F2DBBD7}" type="pres">
      <dgm:prSet presAssocID="{D3719070-1A9A-45DC-A03D-351B1E8A1224}" presName="sibTrans" presStyleLbl="sibTrans2D1" presStyleIdx="0" presStyleCnt="3"/>
      <dgm:spPr/>
      <dgm:t>
        <a:bodyPr/>
        <a:lstStyle/>
        <a:p>
          <a:endParaRPr lang="tr-TR"/>
        </a:p>
      </dgm:t>
    </dgm:pt>
    <dgm:pt modelId="{2063EA75-0D79-48CB-B75C-2D7A217B219D}" type="pres">
      <dgm:prSet presAssocID="{D3719070-1A9A-45DC-A03D-351B1E8A1224}" presName="connectorText" presStyleLbl="sibTrans2D1" presStyleIdx="0" presStyleCnt="3"/>
      <dgm:spPr/>
      <dgm:t>
        <a:bodyPr/>
        <a:lstStyle/>
        <a:p>
          <a:endParaRPr lang="tr-TR"/>
        </a:p>
      </dgm:t>
    </dgm:pt>
    <dgm:pt modelId="{C6380A37-B9E0-40AC-98A8-6C90DA72DC7F}" type="pres">
      <dgm:prSet presAssocID="{4E47A3B6-43BD-401A-B817-31B931E832A2}" presName="node" presStyleLbl="node1" presStyleIdx="1" presStyleCnt="3" custScaleX="144485" custScaleY="119147" custRadScaleRad="128738" custRadScaleInc="23028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004D3ED-7D33-4392-B59E-E88CDD22AE33}" type="pres">
      <dgm:prSet presAssocID="{23DDCA62-263A-4B85-A007-68EAE5A42276}" presName="sibTrans" presStyleLbl="sibTrans2D1" presStyleIdx="1" presStyleCnt="3" custLinFactNeighborX="-31857" custLinFactNeighborY="17637"/>
      <dgm:spPr/>
      <dgm:t>
        <a:bodyPr/>
        <a:lstStyle/>
        <a:p>
          <a:endParaRPr lang="tr-TR"/>
        </a:p>
      </dgm:t>
    </dgm:pt>
    <dgm:pt modelId="{6F3E30E8-25F2-45E0-AE2E-38774C61A859}" type="pres">
      <dgm:prSet presAssocID="{23DDCA62-263A-4B85-A007-68EAE5A42276}" presName="connectorText" presStyleLbl="sibTrans2D1" presStyleIdx="1" presStyleCnt="3"/>
      <dgm:spPr/>
      <dgm:t>
        <a:bodyPr/>
        <a:lstStyle/>
        <a:p>
          <a:endParaRPr lang="tr-TR"/>
        </a:p>
      </dgm:t>
    </dgm:pt>
    <dgm:pt modelId="{FEA13CD3-8591-4272-9AF2-BC6CE47A0EEF}" type="pres">
      <dgm:prSet presAssocID="{8802BB74-9E93-4CBB-B8A3-6303386147F4}" presName="node" presStyleLbl="node1" presStyleIdx="2" presStyleCnt="3" custScaleX="142494" custScaleY="102669" custRadScaleRad="125534" custRadScaleInc="-23435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3AB36D-5374-49F7-A14B-5B3EE26C8518}" type="pres">
      <dgm:prSet presAssocID="{28602559-230D-4425-8604-385FFF7A219F}" presName="sibTrans" presStyleLbl="sibTrans2D1" presStyleIdx="2" presStyleCnt="3" custFlipHor="1" custScaleX="109652" custScaleY="5899" custLinFactNeighborX="65231" custLinFactNeighborY="3120"/>
      <dgm:spPr/>
      <dgm:t>
        <a:bodyPr/>
        <a:lstStyle/>
        <a:p>
          <a:endParaRPr lang="tr-TR"/>
        </a:p>
      </dgm:t>
    </dgm:pt>
    <dgm:pt modelId="{CA98F9B4-5AB2-4C07-B86A-E64509BF2F7B}" type="pres">
      <dgm:prSet presAssocID="{28602559-230D-4425-8604-385FFF7A219F}" presName="connectorText" presStyleLbl="sibTrans2D1" presStyleIdx="2" presStyleCnt="3"/>
      <dgm:spPr/>
      <dgm:t>
        <a:bodyPr/>
        <a:lstStyle/>
        <a:p>
          <a:endParaRPr lang="tr-TR"/>
        </a:p>
      </dgm:t>
    </dgm:pt>
  </dgm:ptLst>
  <dgm:cxnLst>
    <dgm:cxn modelId="{C713BB2C-B4FF-454C-8C5E-322825DE37D9}" type="presOf" srcId="{8802BB74-9E93-4CBB-B8A3-6303386147F4}" destId="{FEA13CD3-8591-4272-9AF2-BC6CE47A0EEF}" srcOrd="0" destOrd="0" presId="urn:microsoft.com/office/officeart/2005/8/layout/cycle2"/>
    <dgm:cxn modelId="{22213D8F-C914-48BA-9D99-0A2F4843608F}" type="presOf" srcId="{23DDCA62-263A-4B85-A007-68EAE5A42276}" destId="{6F3E30E8-25F2-45E0-AE2E-38774C61A859}" srcOrd="1" destOrd="0" presId="urn:microsoft.com/office/officeart/2005/8/layout/cycle2"/>
    <dgm:cxn modelId="{EB69B096-F861-4B5F-9A78-E089F8CE32B2}" srcId="{9ED8E121-70CE-4EF4-9BDA-A032683FF31A}" destId="{8802BB74-9E93-4CBB-B8A3-6303386147F4}" srcOrd="2" destOrd="0" parTransId="{677D9098-B402-4E4D-8374-E7BCA780B4A4}" sibTransId="{28602559-230D-4425-8604-385FFF7A219F}"/>
    <dgm:cxn modelId="{4163D639-10B6-4DF1-9FFD-0BC5711BA0D6}" srcId="{9ED8E121-70CE-4EF4-9BDA-A032683FF31A}" destId="{4E47A3B6-43BD-401A-B817-31B931E832A2}" srcOrd="1" destOrd="0" parTransId="{36B01DF9-AA76-4A45-9FBD-FE1E20D067F8}" sibTransId="{23DDCA62-263A-4B85-A007-68EAE5A42276}"/>
    <dgm:cxn modelId="{037C5718-FA5F-423D-8D5A-90A4ED6C6B9B}" type="presOf" srcId="{D3719070-1A9A-45DC-A03D-351B1E8A1224}" destId="{01718E77-BC71-4472-80FA-F6610F2DBBD7}" srcOrd="0" destOrd="0" presId="urn:microsoft.com/office/officeart/2005/8/layout/cycle2"/>
    <dgm:cxn modelId="{9EAACC19-9466-48A2-A8E3-375D04666AF9}" type="presOf" srcId="{4E47A3B6-43BD-401A-B817-31B931E832A2}" destId="{C6380A37-B9E0-40AC-98A8-6C90DA72DC7F}" srcOrd="0" destOrd="0" presId="urn:microsoft.com/office/officeart/2005/8/layout/cycle2"/>
    <dgm:cxn modelId="{096E26FA-5279-4BC8-80C9-39B8AD3A9194}" srcId="{9ED8E121-70CE-4EF4-9BDA-A032683FF31A}" destId="{9B7BF5EF-1AD5-4459-B440-DE119023FC2F}" srcOrd="0" destOrd="0" parTransId="{17FAB13E-6235-48AF-805B-C7CF18C4CA98}" sibTransId="{D3719070-1A9A-45DC-A03D-351B1E8A1224}"/>
    <dgm:cxn modelId="{AAACB9D3-6B55-44EE-87B6-59547C9ADEDF}" type="presOf" srcId="{23DDCA62-263A-4B85-A007-68EAE5A42276}" destId="{B004D3ED-7D33-4392-B59E-E88CDD22AE33}" srcOrd="0" destOrd="0" presId="urn:microsoft.com/office/officeart/2005/8/layout/cycle2"/>
    <dgm:cxn modelId="{08EF50CB-38D4-4BDF-866B-F403165C7167}" type="presOf" srcId="{9ED8E121-70CE-4EF4-9BDA-A032683FF31A}" destId="{57E29E37-699F-41AC-BA8E-747F78C23056}" srcOrd="0" destOrd="0" presId="urn:microsoft.com/office/officeart/2005/8/layout/cycle2"/>
    <dgm:cxn modelId="{82DA00CA-D319-4CC0-B1E6-BC4F1CCE9A0C}" type="presOf" srcId="{28602559-230D-4425-8604-385FFF7A219F}" destId="{C23AB36D-5374-49F7-A14B-5B3EE26C8518}" srcOrd="0" destOrd="0" presId="urn:microsoft.com/office/officeart/2005/8/layout/cycle2"/>
    <dgm:cxn modelId="{90CF7AAF-97C4-4EE7-867B-8EE4B646FE27}" type="presOf" srcId="{D3719070-1A9A-45DC-A03D-351B1E8A1224}" destId="{2063EA75-0D79-48CB-B75C-2D7A217B219D}" srcOrd="1" destOrd="0" presId="urn:microsoft.com/office/officeart/2005/8/layout/cycle2"/>
    <dgm:cxn modelId="{3C9312E0-65E0-43CD-B119-CD7202747A96}" type="presOf" srcId="{28602559-230D-4425-8604-385FFF7A219F}" destId="{CA98F9B4-5AB2-4C07-B86A-E64509BF2F7B}" srcOrd="1" destOrd="0" presId="urn:microsoft.com/office/officeart/2005/8/layout/cycle2"/>
    <dgm:cxn modelId="{DF3C987F-33CE-427E-9872-8BFEEA452E33}" type="presOf" srcId="{9B7BF5EF-1AD5-4459-B440-DE119023FC2F}" destId="{DF71A470-4C6A-4B0C-BBE2-E6754180952A}" srcOrd="0" destOrd="0" presId="urn:microsoft.com/office/officeart/2005/8/layout/cycle2"/>
    <dgm:cxn modelId="{85729CEE-9113-4C13-9D58-665D6684CAE0}" type="presParOf" srcId="{57E29E37-699F-41AC-BA8E-747F78C23056}" destId="{DF71A470-4C6A-4B0C-BBE2-E6754180952A}" srcOrd="0" destOrd="0" presId="urn:microsoft.com/office/officeart/2005/8/layout/cycle2"/>
    <dgm:cxn modelId="{75C3EBC6-08D5-456C-9E47-483C4875FEB1}" type="presParOf" srcId="{57E29E37-699F-41AC-BA8E-747F78C23056}" destId="{01718E77-BC71-4472-80FA-F6610F2DBBD7}" srcOrd="1" destOrd="0" presId="urn:microsoft.com/office/officeart/2005/8/layout/cycle2"/>
    <dgm:cxn modelId="{1831A84F-71B3-4D31-9522-2917B9A08E42}" type="presParOf" srcId="{01718E77-BC71-4472-80FA-F6610F2DBBD7}" destId="{2063EA75-0D79-48CB-B75C-2D7A217B219D}" srcOrd="0" destOrd="0" presId="urn:microsoft.com/office/officeart/2005/8/layout/cycle2"/>
    <dgm:cxn modelId="{D09E17F0-BAE4-4797-ADC0-BE9E0FC2CAA4}" type="presParOf" srcId="{57E29E37-699F-41AC-BA8E-747F78C23056}" destId="{C6380A37-B9E0-40AC-98A8-6C90DA72DC7F}" srcOrd="2" destOrd="0" presId="urn:microsoft.com/office/officeart/2005/8/layout/cycle2"/>
    <dgm:cxn modelId="{267FCF3F-4F90-4D39-8054-EF3FFE43AB3F}" type="presParOf" srcId="{57E29E37-699F-41AC-BA8E-747F78C23056}" destId="{B004D3ED-7D33-4392-B59E-E88CDD22AE33}" srcOrd="3" destOrd="0" presId="urn:microsoft.com/office/officeart/2005/8/layout/cycle2"/>
    <dgm:cxn modelId="{BE0C3C0B-F825-4860-8168-3214A31D432B}" type="presParOf" srcId="{B004D3ED-7D33-4392-B59E-E88CDD22AE33}" destId="{6F3E30E8-25F2-45E0-AE2E-38774C61A859}" srcOrd="0" destOrd="0" presId="urn:microsoft.com/office/officeart/2005/8/layout/cycle2"/>
    <dgm:cxn modelId="{1A56BB2A-EACF-468A-9E6A-83A6D9035090}" type="presParOf" srcId="{57E29E37-699F-41AC-BA8E-747F78C23056}" destId="{FEA13CD3-8591-4272-9AF2-BC6CE47A0EEF}" srcOrd="4" destOrd="0" presId="urn:microsoft.com/office/officeart/2005/8/layout/cycle2"/>
    <dgm:cxn modelId="{A8741C1D-9085-45AD-91A9-DB71A36C01FF}" type="presParOf" srcId="{57E29E37-699F-41AC-BA8E-747F78C23056}" destId="{C23AB36D-5374-49F7-A14B-5B3EE26C8518}" srcOrd="5" destOrd="0" presId="urn:microsoft.com/office/officeart/2005/8/layout/cycle2"/>
    <dgm:cxn modelId="{CE3A2D36-51C0-4C27-A32D-E4201D75AB33}" type="presParOf" srcId="{C23AB36D-5374-49F7-A14B-5B3EE26C8518}" destId="{CA98F9B4-5AB2-4C07-B86A-E64509BF2F7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896363-3B36-4FF3-B5D7-9B9AD6EE755B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55B7661-78CF-4BDE-B26C-09798B2457D3}">
      <dgm:prSet phldrT="[Metin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CAFERİLİK</a:t>
          </a:r>
          <a:endParaRPr lang="tr-TR" dirty="0"/>
        </a:p>
      </dgm:t>
    </dgm:pt>
    <dgm:pt modelId="{77DAD1EE-8302-436C-97F6-5397B27FF6BC}" type="parTrans" cxnId="{72C3C636-33AB-4CA7-9812-B0637411E49E}">
      <dgm:prSet/>
      <dgm:spPr/>
      <dgm:t>
        <a:bodyPr/>
        <a:lstStyle/>
        <a:p>
          <a:endParaRPr lang="tr-TR"/>
        </a:p>
      </dgm:t>
    </dgm:pt>
    <dgm:pt modelId="{A7CB29F8-C3FC-4A7C-8B80-F32272D69856}" type="sibTrans" cxnId="{72C3C636-33AB-4CA7-9812-B0637411E49E}">
      <dgm:prSet/>
      <dgm:spPr/>
      <dgm:t>
        <a:bodyPr/>
        <a:lstStyle/>
        <a:p>
          <a:endParaRPr lang="tr-TR"/>
        </a:p>
      </dgm:t>
    </dgm:pt>
    <dgm:pt modelId="{1DE8716E-9A91-4B51-89F4-2C80329A19B1}">
      <dgm:prSet phldrT="[Metin]" custT="1"/>
      <dgm:spPr/>
      <dgm:t>
        <a:bodyPr/>
        <a:lstStyle/>
        <a:p>
          <a:r>
            <a:rPr lang="tr-TR" sz="3200" dirty="0" smtClean="0"/>
            <a:t>İmam Cafer-i Sadık</a:t>
          </a:r>
          <a:endParaRPr lang="tr-TR" sz="3200" dirty="0"/>
        </a:p>
      </dgm:t>
    </dgm:pt>
    <dgm:pt modelId="{4C43D82D-B93B-4B72-BDA5-51D81DF1E8E9}" type="parTrans" cxnId="{A8481A82-8654-40F7-9E98-C576567AAE2E}">
      <dgm:prSet/>
      <dgm:spPr/>
      <dgm:t>
        <a:bodyPr/>
        <a:lstStyle/>
        <a:p>
          <a:endParaRPr lang="tr-TR"/>
        </a:p>
      </dgm:t>
    </dgm:pt>
    <dgm:pt modelId="{5F692EAF-7876-4CCF-A3A9-5BFB83541F0A}" type="sibTrans" cxnId="{A8481A82-8654-40F7-9E98-C576567AAE2E}">
      <dgm:prSet/>
      <dgm:spPr/>
      <dgm:t>
        <a:bodyPr/>
        <a:lstStyle/>
        <a:p>
          <a:endParaRPr lang="tr-TR"/>
        </a:p>
      </dgm:t>
    </dgm:pt>
    <dgm:pt modelId="{70709E7F-D99B-4F98-BF14-487FABE69A95}">
      <dgm:prSet phldrT="[Metin]" custT="1"/>
      <dgm:spPr/>
      <dgm:t>
        <a:bodyPr/>
        <a:lstStyle/>
        <a:p>
          <a:r>
            <a:rPr lang="tr-TR" sz="3200" dirty="0" smtClean="0"/>
            <a:t>Ölümü:765</a:t>
          </a:r>
          <a:endParaRPr lang="tr-TR" sz="3200" dirty="0"/>
        </a:p>
      </dgm:t>
    </dgm:pt>
    <dgm:pt modelId="{63843780-6D43-4C8D-86E3-8490E9ABC007}" type="parTrans" cxnId="{FA4336CF-3173-4040-9DD0-65FDE3428675}">
      <dgm:prSet/>
      <dgm:spPr/>
      <dgm:t>
        <a:bodyPr/>
        <a:lstStyle/>
        <a:p>
          <a:endParaRPr lang="tr-TR"/>
        </a:p>
      </dgm:t>
    </dgm:pt>
    <dgm:pt modelId="{4D5571CA-D056-4266-AF0C-FE41D0930AF2}" type="sibTrans" cxnId="{FA4336CF-3173-4040-9DD0-65FDE3428675}">
      <dgm:prSet/>
      <dgm:spPr/>
      <dgm:t>
        <a:bodyPr/>
        <a:lstStyle/>
        <a:p>
          <a:endParaRPr lang="tr-TR"/>
        </a:p>
      </dgm:t>
    </dgm:pt>
    <dgm:pt modelId="{B1D048CA-BBC1-42D8-9F29-5BDB7B68D4D7}">
      <dgm:prSet phldrT="[Metin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HANEFİLİK</a:t>
          </a:r>
          <a:endParaRPr lang="tr-TR" dirty="0"/>
        </a:p>
      </dgm:t>
    </dgm:pt>
    <dgm:pt modelId="{1E6B21BE-E66F-4FC2-88EA-79F59A867ABD}" type="parTrans" cxnId="{2CBC10D2-A246-4AC1-BDDC-0803DBBA858C}">
      <dgm:prSet/>
      <dgm:spPr/>
      <dgm:t>
        <a:bodyPr/>
        <a:lstStyle/>
        <a:p>
          <a:endParaRPr lang="tr-TR"/>
        </a:p>
      </dgm:t>
    </dgm:pt>
    <dgm:pt modelId="{0AF22BC9-8273-4EE0-9AD5-B1C53976CCC6}" type="sibTrans" cxnId="{2CBC10D2-A246-4AC1-BDDC-0803DBBA858C}">
      <dgm:prSet/>
      <dgm:spPr/>
      <dgm:t>
        <a:bodyPr/>
        <a:lstStyle/>
        <a:p>
          <a:endParaRPr lang="tr-TR"/>
        </a:p>
      </dgm:t>
    </dgm:pt>
    <dgm:pt modelId="{2BC7542D-179F-4FED-A44B-F4EC31E8974C}">
      <dgm:prSet phldrT="[Metin]" custT="1"/>
      <dgm:spPr/>
      <dgm:t>
        <a:bodyPr/>
        <a:lstStyle/>
        <a:p>
          <a:r>
            <a:rPr lang="tr-TR" sz="3200" dirty="0" smtClean="0"/>
            <a:t>İmam Azam Ebu Hanife</a:t>
          </a:r>
          <a:endParaRPr lang="tr-TR" sz="3200" dirty="0"/>
        </a:p>
      </dgm:t>
    </dgm:pt>
    <dgm:pt modelId="{39BB8620-85DF-42B2-9FA6-216085B15AAC}" type="parTrans" cxnId="{B3CF0B33-BCBF-41C0-8CEE-2E55D4D27AC8}">
      <dgm:prSet/>
      <dgm:spPr/>
      <dgm:t>
        <a:bodyPr/>
        <a:lstStyle/>
        <a:p>
          <a:endParaRPr lang="tr-TR"/>
        </a:p>
      </dgm:t>
    </dgm:pt>
    <dgm:pt modelId="{C5F0D30A-D427-4F92-9638-6ADF3D2D6984}" type="sibTrans" cxnId="{B3CF0B33-BCBF-41C0-8CEE-2E55D4D27AC8}">
      <dgm:prSet/>
      <dgm:spPr/>
      <dgm:t>
        <a:bodyPr/>
        <a:lstStyle/>
        <a:p>
          <a:endParaRPr lang="tr-TR"/>
        </a:p>
      </dgm:t>
    </dgm:pt>
    <dgm:pt modelId="{F33F5C42-63B9-4DEB-BB72-7F8857BB82EB}">
      <dgm:prSet phldrT="[Metin]" custT="1"/>
      <dgm:spPr/>
      <dgm:t>
        <a:bodyPr/>
        <a:lstStyle/>
        <a:p>
          <a:r>
            <a:rPr lang="tr-TR" sz="3200" dirty="0" smtClean="0"/>
            <a:t>Ölümü:767</a:t>
          </a:r>
          <a:endParaRPr lang="tr-TR" sz="3200" dirty="0"/>
        </a:p>
      </dgm:t>
    </dgm:pt>
    <dgm:pt modelId="{AA4166D4-7070-43DB-9287-BA59E53CE44C}" type="parTrans" cxnId="{464F7C5E-EFE0-4791-A445-B200B9FEB9D9}">
      <dgm:prSet/>
      <dgm:spPr/>
      <dgm:t>
        <a:bodyPr/>
        <a:lstStyle/>
        <a:p>
          <a:endParaRPr lang="tr-TR"/>
        </a:p>
      </dgm:t>
    </dgm:pt>
    <dgm:pt modelId="{2DE85901-070E-4913-9227-94BD9C92FF47}" type="sibTrans" cxnId="{464F7C5E-EFE0-4791-A445-B200B9FEB9D9}">
      <dgm:prSet/>
      <dgm:spPr/>
      <dgm:t>
        <a:bodyPr/>
        <a:lstStyle/>
        <a:p>
          <a:endParaRPr lang="tr-TR"/>
        </a:p>
      </dgm:t>
    </dgm:pt>
    <dgm:pt modelId="{CE50E38B-4119-4FDB-A31D-3F15D22146C5}" type="pres">
      <dgm:prSet presAssocID="{81896363-3B36-4FF3-B5D7-9B9AD6EE755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6A982B8B-2BAA-4908-A068-652FC9F2B46E}" type="pres">
      <dgm:prSet presAssocID="{855B7661-78CF-4BDE-B26C-09798B2457D3}" presName="root" presStyleCnt="0"/>
      <dgm:spPr/>
    </dgm:pt>
    <dgm:pt modelId="{4521D18E-9D81-49BC-92F4-E9152518A7F0}" type="pres">
      <dgm:prSet presAssocID="{855B7661-78CF-4BDE-B26C-09798B2457D3}" presName="rootComposite" presStyleCnt="0"/>
      <dgm:spPr/>
    </dgm:pt>
    <dgm:pt modelId="{8FD297D6-3187-4E1D-B495-00FEE18A0AB6}" type="pres">
      <dgm:prSet presAssocID="{855B7661-78CF-4BDE-B26C-09798B2457D3}" presName="rootText" presStyleLbl="node1" presStyleIdx="0" presStyleCnt="2"/>
      <dgm:spPr/>
      <dgm:t>
        <a:bodyPr/>
        <a:lstStyle/>
        <a:p>
          <a:endParaRPr lang="tr-TR"/>
        </a:p>
      </dgm:t>
    </dgm:pt>
    <dgm:pt modelId="{D09D5520-B3E7-4B0E-B604-C2BD89CB32C7}" type="pres">
      <dgm:prSet presAssocID="{855B7661-78CF-4BDE-B26C-09798B2457D3}" presName="rootConnector" presStyleLbl="node1" presStyleIdx="0" presStyleCnt="2"/>
      <dgm:spPr/>
      <dgm:t>
        <a:bodyPr/>
        <a:lstStyle/>
        <a:p>
          <a:endParaRPr lang="tr-TR"/>
        </a:p>
      </dgm:t>
    </dgm:pt>
    <dgm:pt modelId="{F9689BD6-9C4C-480D-AFFA-0C00BE50C78B}" type="pres">
      <dgm:prSet presAssocID="{855B7661-78CF-4BDE-B26C-09798B2457D3}" presName="childShape" presStyleCnt="0"/>
      <dgm:spPr/>
    </dgm:pt>
    <dgm:pt modelId="{1A303D7F-37BF-446D-A1E6-34F6E3A50783}" type="pres">
      <dgm:prSet presAssocID="{4C43D82D-B93B-4B72-BDA5-51D81DF1E8E9}" presName="Name13" presStyleLbl="parChTrans1D2" presStyleIdx="0" presStyleCnt="4"/>
      <dgm:spPr/>
      <dgm:t>
        <a:bodyPr/>
        <a:lstStyle/>
        <a:p>
          <a:endParaRPr lang="tr-TR"/>
        </a:p>
      </dgm:t>
    </dgm:pt>
    <dgm:pt modelId="{F86DF554-27EC-4828-A192-95E7BCEBA8AA}" type="pres">
      <dgm:prSet presAssocID="{1DE8716E-9A91-4B51-89F4-2C80329A19B1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E2210D-55EC-437E-B64E-6293BBB2602F}" type="pres">
      <dgm:prSet presAssocID="{63843780-6D43-4C8D-86E3-8490E9ABC007}" presName="Name13" presStyleLbl="parChTrans1D2" presStyleIdx="1" presStyleCnt="4"/>
      <dgm:spPr/>
      <dgm:t>
        <a:bodyPr/>
        <a:lstStyle/>
        <a:p>
          <a:endParaRPr lang="tr-TR"/>
        </a:p>
      </dgm:t>
    </dgm:pt>
    <dgm:pt modelId="{BBE27E70-81EA-425F-96F7-F33616777FE3}" type="pres">
      <dgm:prSet presAssocID="{70709E7F-D99B-4F98-BF14-487FABE69A95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AEB83A0-A640-41B8-9203-12C0A723646A}" type="pres">
      <dgm:prSet presAssocID="{B1D048CA-BBC1-42D8-9F29-5BDB7B68D4D7}" presName="root" presStyleCnt="0"/>
      <dgm:spPr/>
    </dgm:pt>
    <dgm:pt modelId="{6F3ADFF5-C40A-43F6-AE1A-2146047BBDBE}" type="pres">
      <dgm:prSet presAssocID="{B1D048CA-BBC1-42D8-9F29-5BDB7B68D4D7}" presName="rootComposite" presStyleCnt="0"/>
      <dgm:spPr/>
    </dgm:pt>
    <dgm:pt modelId="{DAF0F856-E9D5-4864-996B-0DA7BE6608A6}" type="pres">
      <dgm:prSet presAssocID="{B1D048CA-BBC1-42D8-9F29-5BDB7B68D4D7}" presName="rootText" presStyleLbl="node1" presStyleIdx="1" presStyleCnt="2"/>
      <dgm:spPr/>
      <dgm:t>
        <a:bodyPr/>
        <a:lstStyle/>
        <a:p>
          <a:endParaRPr lang="tr-TR"/>
        </a:p>
      </dgm:t>
    </dgm:pt>
    <dgm:pt modelId="{2C296C19-6190-4BC6-B743-7198840E0D63}" type="pres">
      <dgm:prSet presAssocID="{B1D048CA-BBC1-42D8-9F29-5BDB7B68D4D7}" presName="rootConnector" presStyleLbl="node1" presStyleIdx="1" presStyleCnt="2"/>
      <dgm:spPr/>
      <dgm:t>
        <a:bodyPr/>
        <a:lstStyle/>
        <a:p>
          <a:endParaRPr lang="tr-TR"/>
        </a:p>
      </dgm:t>
    </dgm:pt>
    <dgm:pt modelId="{A4DA0869-195B-4439-B0FF-6D729DA1B854}" type="pres">
      <dgm:prSet presAssocID="{B1D048CA-BBC1-42D8-9F29-5BDB7B68D4D7}" presName="childShape" presStyleCnt="0"/>
      <dgm:spPr/>
    </dgm:pt>
    <dgm:pt modelId="{EF51AE91-29BD-4002-BCDA-738A0C2D7F94}" type="pres">
      <dgm:prSet presAssocID="{39BB8620-85DF-42B2-9FA6-216085B15AAC}" presName="Name13" presStyleLbl="parChTrans1D2" presStyleIdx="2" presStyleCnt="4"/>
      <dgm:spPr/>
      <dgm:t>
        <a:bodyPr/>
        <a:lstStyle/>
        <a:p>
          <a:endParaRPr lang="tr-TR"/>
        </a:p>
      </dgm:t>
    </dgm:pt>
    <dgm:pt modelId="{0F8848D7-5EA4-4382-AA1B-665933DD6A6C}" type="pres">
      <dgm:prSet presAssocID="{2BC7542D-179F-4FED-A44B-F4EC31E8974C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EF0F18-C084-4B4C-9A61-037E7B7B29DC}" type="pres">
      <dgm:prSet presAssocID="{AA4166D4-7070-43DB-9287-BA59E53CE44C}" presName="Name13" presStyleLbl="parChTrans1D2" presStyleIdx="3" presStyleCnt="4"/>
      <dgm:spPr/>
      <dgm:t>
        <a:bodyPr/>
        <a:lstStyle/>
        <a:p>
          <a:endParaRPr lang="tr-TR"/>
        </a:p>
      </dgm:t>
    </dgm:pt>
    <dgm:pt modelId="{037AB880-BEB7-447A-81B8-01B7D47C7DF2}" type="pres">
      <dgm:prSet presAssocID="{F33F5C42-63B9-4DEB-BB72-7F8857BB82EB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07DD521-9434-4F94-B19E-14327DCC108F}" type="presOf" srcId="{39BB8620-85DF-42B2-9FA6-216085B15AAC}" destId="{EF51AE91-29BD-4002-BCDA-738A0C2D7F94}" srcOrd="0" destOrd="0" presId="urn:microsoft.com/office/officeart/2005/8/layout/hierarchy3"/>
    <dgm:cxn modelId="{7400ADA2-B094-4EE2-B3C7-F38777C9F7BC}" type="presOf" srcId="{81896363-3B36-4FF3-B5D7-9B9AD6EE755B}" destId="{CE50E38B-4119-4FDB-A31D-3F15D22146C5}" srcOrd="0" destOrd="0" presId="urn:microsoft.com/office/officeart/2005/8/layout/hierarchy3"/>
    <dgm:cxn modelId="{55838B26-6788-4F48-A4AC-451EF5F4E210}" type="presOf" srcId="{AA4166D4-7070-43DB-9287-BA59E53CE44C}" destId="{A7EF0F18-C084-4B4C-9A61-037E7B7B29DC}" srcOrd="0" destOrd="0" presId="urn:microsoft.com/office/officeart/2005/8/layout/hierarchy3"/>
    <dgm:cxn modelId="{A8481A82-8654-40F7-9E98-C576567AAE2E}" srcId="{855B7661-78CF-4BDE-B26C-09798B2457D3}" destId="{1DE8716E-9A91-4B51-89F4-2C80329A19B1}" srcOrd="0" destOrd="0" parTransId="{4C43D82D-B93B-4B72-BDA5-51D81DF1E8E9}" sibTransId="{5F692EAF-7876-4CCF-A3A9-5BFB83541F0A}"/>
    <dgm:cxn modelId="{0A94EBBE-C29B-48D7-A7FD-11890050D153}" type="presOf" srcId="{4C43D82D-B93B-4B72-BDA5-51D81DF1E8E9}" destId="{1A303D7F-37BF-446D-A1E6-34F6E3A50783}" srcOrd="0" destOrd="0" presId="urn:microsoft.com/office/officeart/2005/8/layout/hierarchy3"/>
    <dgm:cxn modelId="{B3CF0B33-BCBF-41C0-8CEE-2E55D4D27AC8}" srcId="{B1D048CA-BBC1-42D8-9F29-5BDB7B68D4D7}" destId="{2BC7542D-179F-4FED-A44B-F4EC31E8974C}" srcOrd="0" destOrd="0" parTransId="{39BB8620-85DF-42B2-9FA6-216085B15AAC}" sibTransId="{C5F0D30A-D427-4F92-9638-6ADF3D2D6984}"/>
    <dgm:cxn modelId="{2CBC10D2-A246-4AC1-BDDC-0803DBBA858C}" srcId="{81896363-3B36-4FF3-B5D7-9B9AD6EE755B}" destId="{B1D048CA-BBC1-42D8-9F29-5BDB7B68D4D7}" srcOrd="1" destOrd="0" parTransId="{1E6B21BE-E66F-4FC2-88EA-79F59A867ABD}" sibTransId="{0AF22BC9-8273-4EE0-9AD5-B1C53976CCC6}"/>
    <dgm:cxn modelId="{72C3C636-33AB-4CA7-9812-B0637411E49E}" srcId="{81896363-3B36-4FF3-B5D7-9B9AD6EE755B}" destId="{855B7661-78CF-4BDE-B26C-09798B2457D3}" srcOrd="0" destOrd="0" parTransId="{77DAD1EE-8302-436C-97F6-5397B27FF6BC}" sibTransId="{A7CB29F8-C3FC-4A7C-8B80-F32272D69856}"/>
    <dgm:cxn modelId="{C2357E3F-DD3D-452C-8BC5-C61FC15C9B92}" type="presOf" srcId="{855B7661-78CF-4BDE-B26C-09798B2457D3}" destId="{D09D5520-B3E7-4B0E-B604-C2BD89CB32C7}" srcOrd="1" destOrd="0" presId="urn:microsoft.com/office/officeart/2005/8/layout/hierarchy3"/>
    <dgm:cxn modelId="{1A9F9ADE-6E41-443A-9470-A327770267BF}" type="presOf" srcId="{B1D048CA-BBC1-42D8-9F29-5BDB7B68D4D7}" destId="{2C296C19-6190-4BC6-B743-7198840E0D63}" srcOrd="1" destOrd="0" presId="urn:microsoft.com/office/officeart/2005/8/layout/hierarchy3"/>
    <dgm:cxn modelId="{338601AE-60A7-4D0E-AB94-128F13B94CF9}" type="presOf" srcId="{63843780-6D43-4C8D-86E3-8490E9ABC007}" destId="{E3E2210D-55EC-437E-B64E-6293BBB2602F}" srcOrd="0" destOrd="0" presId="urn:microsoft.com/office/officeart/2005/8/layout/hierarchy3"/>
    <dgm:cxn modelId="{FA4336CF-3173-4040-9DD0-65FDE3428675}" srcId="{855B7661-78CF-4BDE-B26C-09798B2457D3}" destId="{70709E7F-D99B-4F98-BF14-487FABE69A95}" srcOrd="1" destOrd="0" parTransId="{63843780-6D43-4C8D-86E3-8490E9ABC007}" sibTransId="{4D5571CA-D056-4266-AF0C-FE41D0930AF2}"/>
    <dgm:cxn modelId="{79DDD969-716F-493F-8C62-BD8F2908B70E}" type="presOf" srcId="{70709E7F-D99B-4F98-BF14-487FABE69A95}" destId="{BBE27E70-81EA-425F-96F7-F33616777FE3}" srcOrd="0" destOrd="0" presId="urn:microsoft.com/office/officeart/2005/8/layout/hierarchy3"/>
    <dgm:cxn modelId="{464F7C5E-EFE0-4791-A445-B200B9FEB9D9}" srcId="{B1D048CA-BBC1-42D8-9F29-5BDB7B68D4D7}" destId="{F33F5C42-63B9-4DEB-BB72-7F8857BB82EB}" srcOrd="1" destOrd="0" parTransId="{AA4166D4-7070-43DB-9287-BA59E53CE44C}" sibTransId="{2DE85901-070E-4913-9227-94BD9C92FF47}"/>
    <dgm:cxn modelId="{91ED9E2A-B1EC-4549-BC86-8A770201F780}" type="presOf" srcId="{1DE8716E-9A91-4B51-89F4-2C80329A19B1}" destId="{F86DF554-27EC-4828-A192-95E7BCEBA8AA}" srcOrd="0" destOrd="0" presId="urn:microsoft.com/office/officeart/2005/8/layout/hierarchy3"/>
    <dgm:cxn modelId="{E154D937-C0BB-4B56-A6BB-839E66A780D4}" type="presOf" srcId="{2BC7542D-179F-4FED-A44B-F4EC31E8974C}" destId="{0F8848D7-5EA4-4382-AA1B-665933DD6A6C}" srcOrd="0" destOrd="0" presId="urn:microsoft.com/office/officeart/2005/8/layout/hierarchy3"/>
    <dgm:cxn modelId="{F4EB9326-B03A-403A-9FA5-EFF6EDF2319D}" type="presOf" srcId="{855B7661-78CF-4BDE-B26C-09798B2457D3}" destId="{8FD297D6-3187-4E1D-B495-00FEE18A0AB6}" srcOrd="0" destOrd="0" presId="urn:microsoft.com/office/officeart/2005/8/layout/hierarchy3"/>
    <dgm:cxn modelId="{9FE98477-5CEA-4329-BB00-EF8A6829489A}" type="presOf" srcId="{F33F5C42-63B9-4DEB-BB72-7F8857BB82EB}" destId="{037AB880-BEB7-447A-81B8-01B7D47C7DF2}" srcOrd="0" destOrd="0" presId="urn:microsoft.com/office/officeart/2005/8/layout/hierarchy3"/>
    <dgm:cxn modelId="{928ACFB3-8124-40B0-A7C3-87348C9F8503}" type="presOf" srcId="{B1D048CA-BBC1-42D8-9F29-5BDB7B68D4D7}" destId="{DAF0F856-E9D5-4864-996B-0DA7BE6608A6}" srcOrd="0" destOrd="0" presId="urn:microsoft.com/office/officeart/2005/8/layout/hierarchy3"/>
    <dgm:cxn modelId="{2BD80BA7-2404-4687-9FDE-EFC58B661CD5}" type="presParOf" srcId="{CE50E38B-4119-4FDB-A31D-3F15D22146C5}" destId="{6A982B8B-2BAA-4908-A068-652FC9F2B46E}" srcOrd="0" destOrd="0" presId="urn:microsoft.com/office/officeart/2005/8/layout/hierarchy3"/>
    <dgm:cxn modelId="{8D4E9546-313F-4C61-AA73-D54CF241F39D}" type="presParOf" srcId="{6A982B8B-2BAA-4908-A068-652FC9F2B46E}" destId="{4521D18E-9D81-49BC-92F4-E9152518A7F0}" srcOrd="0" destOrd="0" presId="urn:microsoft.com/office/officeart/2005/8/layout/hierarchy3"/>
    <dgm:cxn modelId="{A3C4CC0B-7C58-4068-8D9C-31694C0FE511}" type="presParOf" srcId="{4521D18E-9D81-49BC-92F4-E9152518A7F0}" destId="{8FD297D6-3187-4E1D-B495-00FEE18A0AB6}" srcOrd="0" destOrd="0" presId="urn:microsoft.com/office/officeart/2005/8/layout/hierarchy3"/>
    <dgm:cxn modelId="{9CE25BDB-8F34-46B1-A192-233D6EBEE006}" type="presParOf" srcId="{4521D18E-9D81-49BC-92F4-E9152518A7F0}" destId="{D09D5520-B3E7-4B0E-B604-C2BD89CB32C7}" srcOrd="1" destOrd="0" presId="urn:microsoft.com/office/officeart/2005/8/layout/hierarchy3"/>
    <dgm:cxn modelId="{A2C7B7CE-87BA-4535-9239-386D1D83A62A}" type="presParOf" srcId="{6A982B8B-2BAA-4908-A068-652FC9F2B46E}" destId="{F9689BD6-9C4C-480D-AFFA-0C00BE50C78B}" srcOrd="1" destOrd="0" presId="urn:microsoft.com/office/officeart/2005/8/layout/hierarchy3"/>
    <dgm:cxn modelId="{9B2B49D0-6013-4F95-B8B5-9537F8226C4C}" type="presParOf" srcId="{F9689BD6-9C4C-480D-AFFA-0C00BE50C78B}" destId="{1A303D7F-37BF-446D-A1E6-34F6E3A50783}" srcOrd="0" destOrd="0" presId="urn:microsoft.com/office/officeart/2005/8/layout/hierarchy3"/>
    <dgm:cxn modelId="{0C1992FD-658F-449E-B4B5-9D11A7C920E3}" type="presParOf" srcId="{F9689BD6-9C4C-480D-AFFA-0C00BE50C78B}" destId="{F86DF554-27EC-4828-A192-95E7BCEBA8AA}" srcOrd="1" destOrd="0" presId="urn:microsoft.com/office/officeart/2005/8/layout/hierarchy3"/>
    <dgm:cxn modelId="{E9452565-E93B-4544-BB4A-7084FA7F945C}" type="presParOf" srcId="{F9689BD6-9C4C-480D-AFFA-0C00BE50C78B}" destId="{E3E2210D-55EC-437E-B64E-6293BBB2602F}" srcOrd="2" destOrd="0" presId="urn:microsoft.com/office/officeart/2005/8/layout/hierarchy3"/>
    <dgm:cxn modelId="{FEE77A47-D0A4-465D-AA50-912AC13D5464}" type="presParOf" srcId="{F9689BD6-9C4C-480D-AFFA-0C00BE50C78B}" destId="{BBE27E70-81EA-425F-96F7-F33616777FE3}" srcOrd="3" destOrd="0" presId="urn:microsoft.com/office/officeart/2005/8/layout/hierarchy3"/>
    <dgm:cxn modelId="{7C524616-EAF9-4172-8193-80BF2CA67933}" type="presParOf" srcId="{CE50E38B-4119-4FDB-A31D-3F15D22146C5}" destId="{4AEB83A0-A640-41B8-9203-12C0A723646A}" srcOrd="1" destOrd="0" presId="urn:microsoft.com/office/officeart/2005/8/layout/hierarchy3"/>
    <dgm:cxn modelId="{F6F290FD-B424-4830-AAD7-210AF619BC4D}" type="presParOf" srcId="{4AEB83A0-A640-41B8-9203-12C0A723646A}" destId="{6F3ADFF5-C40A-43F6-AE1A-2146047BBDBE}" srcOrd="0" destOrd="0" presId="urn:microsoft.com/office/officeart/2005/8/layout/hierarchy3"/>
    <dgm:cxn modelId="{444948A1-B9F8-4D76-98A6-CD790F97EE32}" type="presParOf" srcId="{6F3ADFF5-C40A-43F6-AE1A-2146047BBDBE}" destId="{DAF0F856-E9D5-4864-996B-0DA7BE6608A6}" srcOrd="0" destOrd="0" presId="urn:microsoft.com/office/officeart/2005/8/layout/hierarchy3"/>
    <dgm:cxn modelId="{FBDB0732-08CC-4485-AF64-E95CD710DD82}" type="presParOf" srcId="{6F3ADFF5-C40A-43F6-AE1A-2146047BBDBE}" destId="{2C296C19-6190-4BC6-B743-7198840E0D63}" srcOrd="1" destOrd="0" presId="urn:microsoft.com/office/officeart/2005/8/layout/hierarchy3"/>
    <dgm:cxn modelId="{7AD90935-B06E-43F2-AC59-908FAD33937C}" type="presParOf" srcId="{4AEB83A0-A640-41B8-9203-12C0A723646A}" destId="{A4DA0869-195B-4439-B0FF-6D729DA1B854}" srcOrd="1" destOrd="0" presId="urn:microsoft.com/office/officeart/2005/8/layout/hierarchy3"/>
    <dgm:cxn modelId="{59E2DDC9-7773-41B1-AEB3-01F7042AD76E}" type="presParOf" srcId="{A4DA0869-195B-4439-B0FF-6D729DA1B854}" destId="{EF51AE91-29BD-4002-BCDA-738A0C2D7F94}" srcOrd="0" destOrd="0" presId="urn:microsoft.com/office/officeart/2005/8/layout/hierarchy3"/>
    <dgm:cxn modelId="{4A90A92B-11C2-4E76-8410-DF6E6583A09E}" type="presParOf" srcId="{A4DA0869-195B-4439-B0FF-6D729DA1B854}" destId="{0F8848D7-5EA4-4382-AA1B-665933DD6A6C}" srcOrd="1" destOrd="0" presId="urn:microsoft.com/office/officeart/2005/8/layout/hierarchy3"/>
    <dgm:cxn modelId="{E09970F2-EDD0-421C-A901-5447E117E912}" type="presParOf" srcId="{A4DA0869-195B-4439-B0FF-6D729DA1B854}" destId="{A7EF0F18-C084-4B4C-9A61-037E7B7B29DC}" srcOrd="2" destOrd="0" presId="urn:microsoft.com/office/officeart/2005/8/layout/hierarchy3"/>
    <dgm:cxn modelId="{6B024396-7950-43B3-AA4D-F95C9E719D2A}" type="presParOf" srcId="{A4DA0869-195B-4439-B0FF-6D729DA1B854}" destId="{037AB880-BEB7-447A-81B8-01B7D47C7DF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A8CA3A-F2F9-4880-BD9C-6D4E7C82A2C3}" type="doc">
      <dgm:prSet loTypeId="urn:microsoft.com/office/officeart/2005/8/layout/hierarchy3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411C4BB-BF2B-4510-8969-237C8E1A3333}">
      <dgm:prSet phldrT="[Metin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4400" dirty="0" smtClean="0"/>
            <a:t>ŞAFİİLİK</a:t>
          </a:r>
          <a:endParaRPr lang="tr-TR" sz="4400" dirty="0"/>
        </a:p>
      </dgm:t>
    </dgm:pt>
    <dgm:pt modelId="{B1339582-3831-446C-ABEA-3E63D5273B49}" type="parTrans" cxnId="{528BC31B-9904-4AC0-AD8D-A4BB24DCDE10}">
      <dgm:prSet/>
      <dgm:spPr/>
      <dgm:t>
        <a:bodyPr/>
        <a:lstStyle/>
        <a:p>
          <a:endParaRPr lang="tr-TR"/>
        </a:p>
      </dgm:t>
    </dgm:pt>
    <dgm:pt modelId="{22240689-1A73-4C3B-A863-463DCCA71E8A}" type="sibTrans" cxnId="{528BC31B-9904-4AC0-AD8D-A4BB24DCDE10}">
      <dgm:prSet/>
      <dgm:spPr/>
      <dgm:t>
        <a:bodyPr/>
        <a:lstStyle/>
        <a:p>
          <a:endParaRPr lang="tr-TR"/>
        </a:p>
      </dgm:t>
    </dgm:pt>
    <dgm:pt modelId="{BC3C433E-DC3A-4807-819B-10EE6016E59C}">
      <dgm:prSet phldrT="[Metin]" custT="1"/>
      <dgm:spPr/>
      <dgm:t>
        <a:bodyPr/>
        <a:lstStyle/>
        <a:p>
          <a:r>
            <a:rPr lang="tr-TR" sz="3000" dirty="0" smtClean="0"/>
            <a:t>Muhammed bin İdris eş-Şafii</a:t>
          </a:r>
          <a:endParaRPr lang="tr-TR" sz="3000" dirty="0"/>
        </a:p>
      </dgm:t>
    </dgm:pt>
    <dgm:pt modelId="{099A5D67-7CD3-42BB-A8A3-5F255E9FE9C4}" type="parTrans" cxnId="{BF27E148-EB4C-48C9-B16B-8D7AA611D2E5}">
      <dgm:prSet/>
      <dgm:spPr/>
      <dgm:t>
        <a:bodyPr/>
        <a:lstStyle/>
        <a:p>
          <a:endParaRPr lang="tr-TR"/>
        </a:p>
      </dgm:t>
    </dgm:pt>
    <dgm:pt modelId="{285F64FD-08D0-468A-AEE3-56D905C2A1B8}" type="sibTrans" cxnId="{BF27E148-EB4C-48C9-B16B-8D7AA611D2E5}">
      <dgm:prSet/>
      <dgm:spPr/>
      <dgm:t>
        <a:bodyPr/>
        <a:lstStyle/>
        <a:p>
          <a:endParaRPr lang="tr-TR"/>
        </a:p>
      </dgm:t>
    </dgm:pt>
    <dgm:pt modelId="{37A7D725-002D-462E-8445-F8CBD4BE3BDC}">
      <dgm:prSet phldrT="[Metin]"/>
      <dgm:spPr/>
      <dgm:t>
        <a:bodyPr/>
        <a:lstStyle/>
        <a:p>
          <a:pPr algn="l"/>
          <a:r>
            <a:rPr lang="tr-TR" dirty="0" smtClean="0"/>
            <a:t>Ölümü:819</a:t>
          </a:r>
          <a:endParaRPr lang="tr-TR" dirty="0"/>
        </a:p>
      </dgm:t>
    </dgm:pt>
    <dgm:pt modelId="{9F1BB8CB-A7A8-4E05-8602-36074B31F4BD}" type="parTrans" cxnId="{3726080A-ECD4-405D-A4F1-C3051A9E0F2D}">
      <dgm:prSet/>
      <dgm:spPr/>
      <dgm:t>
        <a:bodyPr/>
        <a:lstStyle/>
        <a:p>
          <a:endParaRPr lang="tr-TR"/>
        </a:p>
      </dgm:t>
    </dgm:pt>
    <dgm:pt modelId="{99BC27DF-CF5F-4282-9E12-8651A54BE7AE}" type="sibTrans" cxnId="{3726080A-ECD4-405D-A4F1-C3051A9E0F2D}">
      <dgm:prSet/>
      <dgm:spPr/>
      <dgm:t>
        <a:bodyPr/>
        <a:lstStyle/>
        <a:p>
          <a:endParaRPr lang="tr-TR"/>
        </a:p>
      </dgm:t>
    </dgm:pt>
    <dgm:pt modelId="{4E69FF35-71AD-49ED-AA97-1E735664093C}">
      <dgm:prSet phldrT="[Metin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HANBELİLİK</a:t>
          </a:r>
          <a:endParaRPr lang="tr-TR" dirty="0"/>
        </a:p>
      </dgm:t>
    </dgm:pt>
    <dgm:pt modelId="{D68545AC-6FCC-4431-BB74-BEEEA0639D08}" type="parTrans" cxnId="{B4D9B128-7C4E-41DB-BDBF-60AB3D477339}">
      <dgm:prSet/>
      <dgm:spPr/>
      <dgm:t>
        <a:bodyPr/>
        <a:lstStyle/>
        <a:p>
          <a:endParaRPr lang="tr-TR"/>
        </a:p>
      </dgm:t>
    </dgm:pt>
    <dgm:pt modelId="{2A1AA2DC-0401-4C36-8EE7-38F39D61A4F7}" type="sibTrans" cxnId="{B4D9B128-7C4E-41DB-BDBF-60AB3D477339}">
      <dgm:prSet/>
      <dgm:spPr/>
      <dgm:t>
        <a:bodyPr/>
        <a:lstStyle/>
        <a:p>
          <a:endParaRPr lang="tr-TR"/>
        </a:p>
      </dgm:t>
    </dgm:pt>
    <dgm:pt modelId="{53FBC6B2-A3B4-479E-B1C0-219094FDE78C}">
      <dgm:prSet phldrT="[Metin]"/>
      <dgm:spPr/>
      <dgm:t>
        <a:bodyPr/>
        <a:lstStyle/>
        <a:p>
          <a:r>
            <a:rPr lang="tr-TR" dirty="0" err="1" smtClean="0"/>
            <a:t>Ahmed</a:t>
          </a:r>
          <a:r>
            <a:rPr lang="tr-TR" dirty="0" smtClean="0"/>
            <a:t> bin </a:t>
          </a:r>
          <a:r>
            <a:rPr lang="tr-TR" dirty="0" err="1" smtClean="0"/>
            <a:t>Hanbel</a:t>
          </a:r>
          <a:endParaRPr lang="tr-TR" dirty="0"/>
        </a:p>
      </dgm:t>
    </dgm:pt>
    <dgm:pt modelId="{DAB9571E-C7FD-4249-A874-85CFDC0FE560}" type="parTrans" cxnId="{CCECA582-DB4D-4AD1-8DEF-83E87A02369A}">
      <dgm:prSet/>
      <dgm:spPr/>
      <dgm:t>
        <a:bodyPr/>
        <a:lstStyle/>
        <a:p>
          <a:endParaRPr lang="tr-TR"/>
        </a:p>
      </dgm:t>
    </dgm:pt>
    <dgm:pt modelId="{59A3F6E8-C5D1-4830-8CFF-A05B630F1BD0}" type="sibTrans" cxnId="{CCECA582-DB4D-4AD1-8DEF-83E87A02369A}">
      <dgm:prSet/>
      <dgm:spPr/>
      <dgm:t>
        <a:bodyPr/>
        <a:lstStyle/>
        <a:p>
          <a:endParaRPr lang="tr-TR"/>
        </a:p>
      </dgm:t>
    </dgm:pt>
    <dgm:pt modelId="{82265D36-1C87-4D14-A087-301B77A6029C}">
      <dgm:prSet phldrT="[Metin]"/>
      <dgm:spPr/>
      <dgm:t>
        <a:bodyPr/>
        <a:lstStyle/>
        <a:p>
          <a:r>
            <a:rPr lang="tr-TR" dirty="0" smtClean="0"/>
            <a:t>Ölümü:854</a:t>
          </a:r>
          <a:endParaRPr lang="tr-TR" dirty="0"/>
        </a:p>
      </dgm:t>
    </dgm:pt>
    <dgm:pt modelId="{196D8AC3-9A8E-4138-BE9B-F06456AA447D}" type="parTrans" cxnId="{FC6E1AFE-6B03-4D0F-8B4D-C6D8E05EA515}">
      <dgm:prSet/>
      <dgm:spPr/>
      <dgm:t>
        <a:bodyPr/>
        <a:lstStyle/>
        <a:p>
          <a:endParaRPr lang="tr-TR"/>
        </a:p>
      </dgm:t>
    </dgm:pt>
    <dgm:pt modelId="{80D6C7C7-E758-4258-AE02-33491241B3B5}" type="sibTrans" cxnId="{FC6E1AFE-6B03-4D0F-8B4D-C6D8E05EA515}">
      <dgm:prSet/>
      <dgm:spPr/>
      <dgm:t>
        <a:bodyPr/>
        <a:lstStyle/>
        <a:p>
          <a:endParaRPr lang="tr-TR"/>
        </a:p>
      </dgm:t>
    </dgm:pt>
    <dgm:pt modelId="{5ED519E0-ABC9-4DC8-866B-FBDAE746A4A7}" type="pres">
      <dgm:prSet presAssocID="{F5A8CA3A-F2F9-4880-BD9C-6D4E7C82A2C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5CC85A35-7C83-4919-BFF8-D7B2DE16CF68}" type="pres">
      <dgm:prSet presAssocID="{8411C4BB-BF2B-4510-8969-237C8E1A3333}" presName="root" presStyleCnt="0"/>
      <dgm:spPr/>
    </dgm:pt>
    <dgm:pt modelId="{3D2F4ADC-9377-4210-BF59-C3F93444374E}" type="pres">
      <dgm:prSet presAssocID="{8411C4BB-BF2B-4510-8969-237C8E1A3333}" presName="rootComposite" presStyleCnt="0"/>
      <dgm:spPr/>
    </dgm:pt>
    <dgm:pt modelId="{A97AEA4E-9D58-4194-8314-E9E88EB6DA34}" type="pres">
      <dgm:prSet presAssocID="{8411C4BB-BF2B-4510-8969-237C8E1A3333}" presName="rootText" presStyleLbl="node1" presStyleIdx="0" presStyleCnt="2" custLinFactNeighborX="-27470" custLinFactNeighborY="-9941"/>
      <dgm:spPr/>
      <dgm:t>
        <a:bodyPr/>
        <a:lstStyle/>
        <a:p>
          <a:endParaRPr lang="tr-TR"/>
        </a:p>
      </dgm:t>
    </dgm:pt>
    <dgm:pt modelId="{2D2A7046-9752-480F-B855-3CA58209897C}" type="pres">
      <dgm:prSet presAssocID="{8411C4BB-BF2B-4510-8969-237C8E1A3333}" presName="rootConnector" presStyleLbl="node1" presStyleIdx="0" presStyleCnt="2"/>
      <dgm:spPr/>
      <dgm:t>
        <a:bodyPr/>
        <a:lstStyle/>
        <a:p>
          <a:endParaRPr lang="tr-TR"/>
        </a:p>
      </dgm:t>
    </dgm:pt>
    <dgm:pt modelId="{18B14664-EB0C-487C-A9F3-5019826C7A0F}" type="pres">
      <dgm:prSet presAssocID="{8411C4BB-BF2B-4510-8969-237C8E1A3333}" presName="childShape" presStyleCnt="0"/>
      <dgm:spPr/>
    </dgm:pt>
    <dgm:pt modelId="{93459B0A-225A-4E18-9D0D-AC379F7F4A85}" type="pres">
      <dgm:prSet presAssocID="{099A5D67-7CD3-42BB-A8A3-5F255E9FE9C4}" presName="Name13" presStyleLbl="parChTrans1D2" presStyleIdx="0" presStyleCnt="4"/>
      <dgm:spPr/>
      <dgm:t>
        <a:bodyPr/>
        <a:lstStyle/>
        <a:p>
          <a:endParaRPr lang="tr-TR"/>
        </a:p>
      </dgm:t>
    </dgm:pt>
    <dgm:pt modelId="{417301A1-BDE2-4218-A94B-24D4A80D93CA}" type="pres">
      <dgm:prSet presAssocID="{BC3C433E-DC3A-4807-819B-10EE6016E59C}" presName="childText" presStyleLbl="bgAcc1" presStyleIdx="0" presStyleCnt="4" custLinFactNeighborX="16707" custLinFactNeighborY="133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E8CE21D-0F34-4899-AE12-2AEB45570292}" type="pres">
      <dgm:prSet presAssocID="{9F1BB8CB-A7A8-4E05-8602-36074B31F4BD}" presName="Name13" presStyleLbl="parChTrans1D2" presStyleIdx="1" presStyleCnt="4"/>
      <dgm:spPr/>
      <dgm:t>
        <a:bodyPr/>
        <a:lstStyle/>
        <a:p>
          <a:endParaRPr lang="tr-TR"/>
        </a:p>
      </dgm:t>
    </dgm:pt>
    <dgm:pt modelId="{0D0DC86C-325D-4F95-8E74-9BBF710379D1}" type="pres">
      <dgm:prSet presAssocID="{37A7D725-002D-462E-8445-F8CBD4BE3BDC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C30DA4-17C3-41E2-A13D-A35B7D3025E1}" type="pres">
      <dgm:prSet presAssocID="{4E69FF35-71AD-49ED-AA97-1E735664093C}" presName="root" presStyleCnt="0"/>
      <dgm:spPr/>
    </dgm:pt>
    <dgm:pt modelId="{5151D25C-041B-433C-95F1-165C2F9E22F4}" type="pres">
      <dgm:prSet presAssocID="{4E69FF35-71AD-49ED-AA97-1E735664093C}" presName="rootComposite" presStyleCnt="0"/>
      <dgm:spPr/>
    </dgm:pt>
    <dgm:pt modelId="{0CC3EE7D-CC1F-41E1-AAF8-2EFB4CB479E6}" type="pres">
      <dgm:prSet presAssocID="{4E69FF35-71AD-49ED-AA97-1E735664093C}" presName="rootText" presStyleLbl="node1" presStyleIdx="1" presStyleCnt="2"/>
      <dgm:spPr/>
      <dgm:t>
        <a:bodyPr/>
        <a:lstStyle/>
        <a:p>
          <a:endParaRPr lang="tr-TR"/>
        </a:p>
      </dgm:t>
    </dgm:pt>
    <dgm:pt modelId="{7DA1EC10-AD86-46E1-BF2F-A1E21437FEC1}" type="pres">
      <dgm:prSet presAssocID="{4E69FF35-71AD-49ED-AA97-1E735664093C}" presName="rootConnector" presStyleLbl="node1" presStyleIdx="1" presStyleCnt="2"/>
      <dgm:spPr/>
      <dgm:t>
        <a:bodyPr/>
        <a:lstStyle/>
        <a:p>
          <a:endParaRPr lang="tr-TR"/>
        </a:p>
      </dgm:t>
    </dgm:pt>
    <dgm:pt modelId="{4BBB8898-C006-4AB5-B89B-0C8D4DD569AB}" type="pres">
      <dgm:prSet presAssocID="{4E69FF35-71AD-49ED-AA97-1E735664093C}" presName="childShape" presStyleCnt="0"/>
      <dgm:spPr/>
    </dgm:pt>
    <dgm:pt modelId="{FA170DA6-A984-4EAF-B260-C81103CB7C45}" type="pres">
      <dgm:prSet presAssocID="{DAB9571E-C7FD-4249-A874-85CFDC0FE560}" presName="Name13" presStyleLbl="parChTrans1D2" presStyleIdx="2" presStyleCnt="4"/>
      <dgm:spPr/>
      <dgm:t>
        <a:bodyPr/>
        <a:lstStyle/>
        <a:p>
          <a:endParaRPr lang="tr-TR"/>
        </a:p>
      </dgm:t>
    </dgm:pt>
    <dgm:pt modelId="{90132100-E552-4490-AC98-3E354D4E9C65}" type="pres">
      <dgm:prSet presAssocID="{53FBC6B2-A3B4-479E-B1C0-219094FDE78C}" presName="childText" presStyleLbl="bgAcc1" presStyleIdx="2" presStyleCnt="4" custLinFactNeighborX="3422" custLinFactNeighborY="-353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DDBA6E6-814E-499A-A82E-110346CDC911}" type="pres">
      <dgm:prSet presAssocID="{196D8AC3-9A8E-4138-BE9B-F06456AA447D}" presName="Name13" presStyleLbl="parChTrans1D2" presStyleIdx="3" presStyleCnt="4"/>
      <dgm:spPr/>
      <dgm:t>
        <a:bodyPr/>
        <a:lstStyle/>
        <a:p>
          <a:endParaRPr lang="tr-TR"/>
        </a:p>
      </dgm:t>
    </dgm:pt>
    <dgm:pt modelId="{29D372A2-A427-42E6-9D78-918329761A60}" type="pres">
      <dgm:prSet presAssocID="{82265D36-1C87-4D14-A087-301B77A6029C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6F27F0B-6470-451B-BD12-69F854AA9296}" type="presOf" srcId="{8411C4BB-BF2B-4510-8969-237C8E1A3333}" destId="{2D2A7046-9752-480F-B855-3CA58209897C}" srcOrd="1" destOrd="0" presId="urn:microsoft.com/office/officeart/2005/8/layout/hierarchy3"/>
    <dgm:cxn modelId="{4524D8F0-828F-4988-9438-FA1AACB2AF0E}" type="presOf" srcId="{DAB9571E-C7FD-4249-A874-85CFDC0FE560}" destId="{FA170DA6-A984-4EAF-B260-C81103CB7C45}" srcOrd="0" destOrd="0" presId="urn:microsoft.com/office/officeart/2005/8/layout/hierarchy3"/>
    <dgm:cxn modelId="{FC6E1AFE-6B03-4D0F-8B4D-C6D8E05EA515}" srcId="{4E69FF35-71AD-49ED-AA97-1E735664093C}" destId="{82265D36-1C87-4D14-A087-301B77A6029C}" srcOrd="1" destOrd="0" parTransId="{196D8AC3-9A8E-4138-BE9B-F06456AA447D}" sibTransId="{80D6C7C7-E758-4258-AE02-33491241B3B5}"/>
    <dgm:cxn modelId="{8A3764E3-DB03-4BA9-8D52-99D354BCB02D}" type="presOf" srcId="{53FBC6B2-A3B4-479E-B1C0-219094FDE78C}" destId="{90132100-E552-4490-AC98-3E354D4E9C65}" srcOrd="0" destOrd="0" presId="urn:microsoft.com/office/officeart/2005/8/layout/hierarchy3"/>
    <dgm:cxn modelId="{AACE9A75-69CB-4863-A87A-DAD099D4B60C}" type="presOf" srcId="{BC3C433E-DC3A-4807-819B-10EE6016E59C}" destId="{417301A1-BDE2-4218-A94B-24D4A80D93CA}" srcOrd="0" destOrd="0" presId="urn:microsoft.com/office/officeart/2005/8/layout/hierarchy3"/>
    <dgm:cxn modelId="{556B7363-FF10-4B1F-B356-F5731C055AB5}" type="presOf" srcId="{9F1BB8CB-A7A8-4E05-8602-36074B31F4BD}" destId="{0E8CE21D-0F34-4899-AE12-2AEB45570292}" srcOrd="0" destOrd="0" presId="urn:microsoft.com/office/officeart/2005/8/layout/hierarchy3"/>
    <dgm:cxn modelId="{5D64BE81-3593-4D2B-8EE4-7501B049B28E}" type="presOf" srcId="{F5A8CA3A-F2F9-4880-BD9C-6D4E7C82A2C3}" destId="{5ED519E0-ABC9-4DC8-866B-FBDAE746A4A7}" srcOrd="0" destOrd="0" presId="urn:microsoft.com/office/officeart/2005/8/layout/hierarchy3"/>
    <dgm:cxn modelId="{3726080A-ECD4-405D-A4F1-C3051A9E0F2D}" srcId="{8411C4BB-BF2B-4510-8969-237C8E1A3333}" destId="{37A7D725-002D-462E-8445-F8CBD4BE3BDC}" srcOrd="1" destOrd="0" parTransId="{9F1BB8CB-A7A8-4E05-8602-36074B31F4BD}" sibTransId="{99BC27DF-CF5F-4282-9E12-8651A54BE7AE}"/>
    <dgm:cxn modelId="{08876B06-AAAF-470E-97E3-9BB2BE845ED8}" type="presOf" srcId="{8411C4BB-BF2B-4510-8969-237C8E1A3333}" destId="{A97AEA4E-9D58-4194-8314-E9E88EB6DA34}" srcOrd="0" destOrd="0" presId="urn:microsoft.com/office/officeart/2005/8/layout/hierarchy3"/>
    <dgm:cxn modelId="{528BC31B-9904-4AC0-AD8D-A4BB24DCDE10}" srcId="{F5A8CA3A-F2F9-4880-BD9C-6D4E7C82A2C3}" destId="{8411C4BB-BF2B-4510-8969-237C8E1A3333}" srcOrd="0" destOrd="0" parTransId="{B1339582-3831-446C-ABEA-3E63D5273B49}" sibTransId="{22240689-1A73-4C3B-A863-463DCCA71E8A}"/>
    <dgm:cxn modelId="{06D14359-D8E9-426A-901C-980D94DB58A3}" type="presOf" srcId="{37A7D725-002D-462E-8445-F8CBD4BE3BDC}" destId="{0D0DC86C-325D-4F95-8E74-9BBF710379D1}" srcOrd="0" destOrd="0" presId="urn:microsoft.com/office/officeart/2005/8/layout/hierarchy3"/>
    <dgm:cxn modelId="{BF27E148-EB4C-48C9-B16B-8D7AA611D2E5}" srcId="{8411C4BB-BF2B-4510-8969-237C8E1A3333}" destId="{BC3C433E-DC3A-4807-819B-10EE6016E59C}" srcOrd="0" destOrd="0" parTransId="{099A5D67-7CD3-42BB-A8A3-5F255E9FE9C4}" sibTransId="{285F64FD-08D0-468A-AEE3-56D905C2A1B8}"/>
    <dgm:cxn modelId="{8C28171F-6E63-48D7-93C1-C22D41C6F92A}" type="presOf" srcId="{82265D36-1C87-4D14-A087-301B77A6029C}" destId="{29D372A2-A427-42E6-9D78-918329761A60}" srcOrd="0" destOrd="0" presId="urn:microsoft.com/office/officeart/2005/8/layout/hierarchy3"/>
    <dgm:cxn modelId="{CCECA582-DB4D-4AD1-8DEF-83E87A02369A}" srcId="{4E69FF35-71AD-49ED-AA97-1E735664093C}" destId="{53FBC6B2-A3B4-479E-B1C0-219094FDE78C}" srcOrd="0" destOrd="0" parTransId="{DAB9571E-C7FD-4249-A874-85CFDC0FE560}" sibTransId="{59A3F6E8-C5D1-4830-8CFF-A05B630F1BD0}"/>
    <dgm:cxn modelId="{B4D9B128-7C4E-41DB-BDBF-60AB3D477339}" srcId="{F5A8CA3A-F2F9-4880-BD9C-6D4E7C82A2C3}" destId="{4E69FF35-71AD-49ED-AA97-1E735664093C}" srcOrd="1" destOrd="0" parTransId="{D68545AC-6FCC-4431-BB74-BEEEA0639D08}" sibTransId="{2A1AA2DC-0401-4C36-8EE7-38F39D61A4F7}"/>
    <dgm:cxn modelId="{35537A67-936D-496B-9A7F-4B58DA22C6DC}" type="presOf" srcId="{196D8AC3-9A8E-4138-BE9B-F06456AA447D}" destId="{FDDBA6E6-814E-499A-A82E-110346CDC911}" srcOrd="0" destOrd="0" presId="urn:microsoft.com/office/officeart/2005/8/layout/hierarchy3"/>
    <dgm:cxn modelId="{8C4455BB-A7B4-4C42-B250-0BFE18CF9189}" type="presOf" srcId="{099A5D67-7CD3-42BB-A8A3-5F255E9FE9C4}" destId="{93459B0A-225A-4E18-9D0D-AC379F7F4A85}" srcOrd="0" destOrd="0" presId="urn:microsoft.com/office/officeart/2005/8/layout/hierarchy3"/>
    <dgm:cxn modelId="{AB766331-98A6-4A97-ABC7-3B2C8091789C}" type="presOf" srcId="{4E69FF35-71AD-49ED-AA97-1E735664093C}" destId="{7DA1EC10-AD86-46E1-BF2F-A1E21437FEC1}" srcOrd="1" destOrd="0" presId="urn:microsoft.com/office/officeart/2005/8/layout/hierarchy3"/>
    <dgm:cxn modelId="{AB9491F0-F356-4F50-8AE9-D6AD57C487BE}" type="presOf" srcId="{4E69FF35-71AD-49ED-AA97-1E735664093C}" destId="{0CC3EE7D-CC1F-41E1-AAF8-2EFB4CB479E6}" srcOrd="0" destOrd="0" presId="urn:microsoft.com/office/officeart/2005/8/layout/hierarchy3"/>
    <dgm:cxn modelId="{23BBBA26-7CA1-4F6A-AFD9-BE4D54C3E24F}" type="presParOf" srcId="{5ED519E0-ABC9-4DC8-866B-FBDAE746A4A7}" destId="{5CC85A35-7C83-4919-BFF8-D7B2DE16CF68}" srcOrd="0" destOrd="0" presId="urn:microsoft.com/office/officeart/2005/8/layout/hierarchy3"/>
    <dgm:cxn modelId="{FCCEB962-7C67-408D-B5BB-CD0A28FFCF5B}" type="presParOf" srcId="{5CC85A35-7C83-4919-BFF8-D7B2DE16CF68}" destId="{3D2F4ADC-9377-4210-BF59-C3F93444374E}" srcOrd="0" destOrd="0" presId="urn:microsoft.com/office/officeart/2005/8/layout/hierarchy3"/>
    <dgm:cxn modelId="{6CF59F45-4596-4003-B196-FAA11AA1DF6C}" type="presParOf" srcId="{3D2F4ADC-9377-4210-BF59-C3F93444374E}" destId="{A97AEA4E-9D58-4194-8314-E9E88EB6DA34}" srcOrd="0" destOrd="0" presId="urn:microsoft.com/office/officeart/2005/8/layout/hierarchy3"/>
    <dgm:cxn modelId="{CB9F4C2D-1CB1-460F-A287-E2CD64B82234}" type="presParOf" srcId="{3D2F4ADC-9377-4210-BF59-C3F93444374E}" destId="{2D2A7046-9752-480F-B855-3CA58209897C}" srcOrd="1" destOrd="0" presId="urn:microsoft.com/office/officeart/2005/8/layout/hierarchy3"/>
    <dgm:cxn modelId="{306C90E1-56DA-4D1D-91C9-95E531113776}" type="presParOf" srcId="{5CC85A35-7C83-4919-BFF8-D7B2DE16CF68}" destId="{18B14664-EB0C-487C-A9F3-5019826C7A0F}" srcOrd="1" destOrd="0" presId="urn:microsoft.com/office/officeart/2005/8/layout/hierarchy3"/>
    <dgm:cxn modelId="{5B8E0B43-2BAB-401C-BF46-0A4E02184660}" type="presParOf" srcId="{18B14664-EB0C-487C-A9F3-5019826C7A0F}" destId="{93459B0A-225A-4E18-9D0D-AC379F7F4A85}" srcOrd="0" destOrd="0" presId="urn:microsoft.com/office/officeart/2005/8/layout/hierarchy3"/>
    <dgm:cxn modelId="{CBBB09CC-B800-4C5E-A204-1E9FB0838C5F}" type="presParOf" srcId="{18B14664-EB0C-487C-A9F3-5019826C7A0F}" destId="{417301A1-BDE2-4218-A94B-24D4A80D93CA}" srcOrd="1" destOrd="0" presId="urn:microsoft.com/office/officeart/2005/8/layout/hierarchy3"/>
    <dgm:cxn modelId="{C4D618C3-851F-424D-B857-F9E05D719757}" type="presParOf" srcId="{18B14664-EB0C-487C-A9F3-5019826C7A0F}" destId="{0E8CE21D-0F34-4899-AE12-2AEB45570292}" srcOrd="2" destOrd="0" presId="urn:microsoft.com/office/officeart/2005/8/layout/hierarchy3"/>
    <dgm:cxn modelId="{D0C284AF-8DA8-48EB-B84D-9191C6CBED8D}" type="presParOf" srcId="{18B14664-EB0C-487C-A9F3-5019826C7A0F}" destId="{0D0DC86C-325D-4F95-8E74-9BBF710379D1}" srcOrd="3" destOrd="0" presId="urn:microsoft.com/office/officeart/2005/8/layout/hierarchy3"/>
    <dgm:cxn modelId="{63FD7A9A-4A75-4146-8D1E-E8ECD209A430}" type="presParOf" srcId="{5ED519E0-ABC9-4DC8-866B-FBDAE746A4A7}" destId="{1DC30DA4-17C3-41E2-A13D-A35B7D3025E1}" srcOrd="1" destOrd="0" presId="urn:microsoft.com/office/officeart/2005/8/layout/hierarchy3"/>
    <dgm:cxn modelId="{EA1D9F67-DCF9-4459-AA6E-F9C81F8BB277}" type="presParOf" srcId="{1DC30DA4-17C3-41E2-A13D-A35B7D3025E1}" destId="{5151D25C-041B-433C-95F1-165C2F9E22F4}" srcOrd="0" destOrd="0" presId="urn:microsoft.com/office/officeart/2005/8/layout/hierarchy3"/>
    <dgm:cxn modelId="{134A6B61-B7F3-4171-8E74-90F004346FFB}" type="presParOf" srcId="{5151D25C-041B-433C-95F1-165C2F9E22F4}" destId="{0CC3EE7D-CC1F-41E1-AAF8-2EFB4CB479E6}" srcOrd="0" destOrd="0" presId="urn:microsoft.com/office/officeart/2005/8/layout/hierarchy3"/>
    <dgm:cxn modelId="{BA4633F3-BB92-43F4-995E-83DB3CCB184F}" type="presParOf" srcId="{5151D25C-041B-433C-95F1-165C2F9E22F4}" destId="{7DA1EC10-AD86-46E1-BF2F-A1E21437FEC1}" srcOrd="1" destOrd="0" presId="urn:microsoft.com/office/officeart/2005/8/layout/hierarchy3"/>
    <dgm:cxn modelId="{E855EEE2-BE84-4DC7-8BEA-CAB2817FE594}" type="presParOf" srcId="{1DC30DA4-17C3-41E2-A13D-A35B7D3025E1}" destId="{4BBB8898-C006-4AB5-B89B-0C8D4DD569AB}" srcOrd="1" destOrd="0" presId="urn:microsoft.com/office/officeart/2005/8/layout/hierarchy3"/>
    <dgm:cxn modelId="{C193094E-8F01-41DD-9661-5FEFAD476FC2}" type="presParOf" srcId="{4BBB8898-C006-4AB5-B89B-0C8D4DD569AB}" destId="{FA170DA6-A984-4EAF-B260-C81103CB7C45}" srcOrd="0" destOrd="0" presId="urn:microsoft.com/office/officeart/2005/8/layout/hierarchy3"/>
    <dgm:cxn modelId="{3570C07B-CA1E-487B-97BA-637BCFFAE4DB}" type="presParOf" srcId="{4BBB8898-C006-4AB5-B89B-0C8D4DD569AB}" destId="{90132100-E552-4490-AC98-3E354D4E9C65}" srcOrd="1" destOrd="0" presId="urn:microsoft.com/office/officeart/2005/8/layout/hierarchy3"/>
    <dgm:cxn modelId="{2CD13B09-600E-44E0-9B50-6F372CB7AF68}" type="presParOf" srcId="{4BBB8898-C006-4AB5-B89B-0C8D4DD569AB}" destId="{FDDBA6E6-814E-499A-A82E-110346CDC911}" srcOrd="2" destOrd="0" presId="urn:microsoft.com/office/officeart/2005/8/layout/hierarchy3"/>
    <dgm:cxn modelId="{98BDE3F7-B8F5-44B0-91CE-812BF01D9F8B}" type="presParOf" srcId="{4BBB8898-C006-4AB5-B89B-0C8D4DD569AB}" destId="{29D372A2-A427-42E6-9D78-918329761A6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C156B2-703E-4068-A34F-ADA3B3D03487}" type="doc">
      <dgm:prSet loTypeId="urn:microsoft.com/office/officeart/2005/8/layout/vList5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0DE72674-06CC-4355-A7DC-9840E16CEAFC}">
      <dgm:prSet phldrT="[Metin]"/>
      <dgm:spPr/>
      <dgm:t>
        <a:bodyPr/>
        <a:lstStyle/>
        <a:p>
          <a:r>
            <a:rPr lang="tr-TR" dirty="0" smtClean="0"/>
            <a:t>YESEVİLİK:</a:t>
          </a:r>
        </a:p>
        <a:p>
          <a:r>
            <a:rPr lang="tr-TR" dirty="0" smtClean="0"/>
            <a:t>Hoca Ahmet </a:t>
          </a:r>
          <a:r>
            <a:rPr lang="tr-TR" dirty="0" err="1" smtClean="0"/>
            <a:t>Yesevi</a:t>
          </a:r>
          <a:endParaRPr lang="tr-TR" dirty="0" smtClean="0"/>
        </a:p>
      </dgm:t>
    </dgm:pt>
    <dgm:pt modelId="{57D5109E-21B6-4341-9EFB-806653319D03}" type="parTrans" cxnId="{6784BC64-4EF9-41F9-973F-629BA96E568C}">
      <dgm:prSet/>
      <dgm:spPr/>
      <dgm:t>
        <a:bodyPr/>
        <a:lstStyle/>
        <a:p>
          <a:endParaRPr lang="tr-TR"/>
        </a:p>
      </dgm:t>
    </dgm:pt>
    <dgm:pt modelId="{0CCD9016-CF66-46C7-A0C3-3B4AF2FE19B0}" type="sibTrans" cxnId="{6784BC64-4EF9-41F9-973F-629BA96E568C}">
      <dgm:prSet/>
      <dgm:spPr/>
      <dgm:t>
        <a:bodyPr/>
        <a:lstStyle/>
        <a:p>
          <a:endParaRPr lang="tr-TR"/>
        </a:p>
      </dgm:t>
    </dgm:pt>
    <dgm:pt modelId="{3579F7C9-C9CA-46BA-94D1-CE7FD2A5404A}">
      <dgm:prSet phldrT="[Metin]"/>
      <dgm:spPr/>
      <dgm:t>
        <a:bodyPr/>
        <a:lstStyle/>
        <a:p>
          <a:r>
            <a:rPr lang="tr-TR" dirty="0" smtClean="0"/>
            <a:t>Türkistan’ın </a:t>
          </a:r>
          <a:r>
            <a:rPr lang="tr-TR" dirty="0" err="1" smtClean="0"/>
            <a:t>Yesi</a:t>
          </a:r>
          <a:r>
            <a:rPr lang="tr-TR" dirty="0" smtClean="0"/>
            <a:t> şehrinde doğdu</a:t>
          </a:r>
          <a:endParaRPr lang="tr-TR" dirty="0"/>
        </a:p>
      </dgm:t>
    </dgm:pt>
    <dgm:pt modelId="{DAFC853F-C3AD-4BE2-9CFF-8BE0C8875934}" type="parTrans" cxnId="{99551FB2-1E6A-4454-AB3A-061B7FB46A64}">
      <dgm:prSet/>
      <dgm:spPr/>
      <dgm:t>
        <a:bodyPr/>
        <a:lstStyle/>
        <a:p>
          <a:endParaRPr lang="tr-TR"/>
        </a:p>
      </dgm:t>
    </dgm:pt>
    <dgm:pt modelId="{8E1CA1CD-D311-4A4E-82E0-EE114C17B5B4}" type="sibTrans" cxnId="{99551FB2-1E6A-4454-AB3A-061B7FB46A64}">
      <dgm:prSet/>
      <dgm:spPr/>
      <dgm:t>
        <a:bodyPr/>
        <a:lstStyle/>
        <a:p>
          <a:endParaRPr lang="tr-TR"/>
        </a:p>
      </dgm:t>
    </dgm:pt>
    <dgm:pt modelId="{245F954A-3A0C-4E7B-8E49-690184D32FF3}">
      <dgm:prSet phldrT="[Metin]"/>
      <dgm:spPr/>
      <dgm:t>
        <a:bodyPr/>
        <a:lstStyle/>
        <a:p>
          <a:r>
            <a:rPr lang="tr-TR" dirty="0" smtClean="0"/>
            <a:t>Orta Asya,Balkanlarda etkili </a:t>
          </a:r>
          <a:r>
            <a:rPr lang="tr-TR" b="1" dirty="0" smtClean="0"/>
            <a:t>Divan-ı Hikmet </a:t>
          </a:r>
          <a:r>
            <a:rPr lang="tr-TR" dirty="0" smtClean="0"/>
            <a:t>adlı eseri vardır.</a:t>
          </a:r>
          <a:endParaRPr lang="tr-TR" dirty="0"/>
        </a:p>
      </dgm:t>
    </dgm:pt>
    <dgm:pt modelId="{2B46E557-0E25-4F8B-9FB2-CB8A0F700714}" type="parTrans" cxnId="{56DF0A9D-35CA-4C29-A51F-010F352423AF}">
      <dgm:prSet/>
      <dgm:spPr/>
      <dgm:t>
        <a:bodyPr/>
        <a:lstStyle/>
        <a:p>
          <a:endParaRPr lang="tr-TR"/>
        </a:p>
      </dgm:t>
    </dgm:pt>
    <dgm:pt modelId="{E8FAC33F-63E5-4D50-9CBD-8F18D944FBCA}" type="sibTrans" cxnId="{56DF0A9D-35CA-4C29-A51F-010F352423AF}">
      <dgm:prSet/>
      <dgm:spPr/>
      <dgm:t>
        <a:bodyPr/>
        <a:lstStyle/>
        <a:p>
          <a:endParaRPr lang="tr-TR"/>
        </a:p>
      </dgm:t>
    </dgm:pt>
    <dgm:pt modelId="{A3C0DB92-EA79-4094-A75D-F538536B1EA1}" type="pres">
      <dgm:prSet presAssocID="{BBC156B2-703E-4068-A34F-ADA3B3D034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AE23B64-0285-4676-848A-81B7924F71EC}" type="pres">
      <dgm:prSet presAssocID="{0DE72674-06CC-4355-A7DC-9840E16CEAFC}" presName="linNode" presStyleCnt="0"/>
      <dgm:spPr/>
    </dgm:pt>
    <dgm:pt modelId="{9912F43A-5C1F-41B2-A880-C57B2A025146}" type="pres">
      <dgm:prSet presAssocID="{0DE72674-06CC-4355-A7DC-9840E16CEAFC}" presName="parentText" presStyleLbl="node1" presStyleIdx="0" presStyleCnt="1" custScaleX="90300" custLinFactNeighborX="-295" custLinFactNeighborY="-588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FA52827-5335-4F69-997A-47B70A48AE07}" type="pres">
      <dgm:prSet presAssocID="{0DE72674-06CC-4355-A7DC-9840E16CEAFC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6DF0A9D-35CA-4C29-A51F-010F352423AF}" srcId="{0DE72674-06CC-4355-A7DC-9840E16CEAFC}" destId="{245F954A-3A0C-4E7B-8E49-690184D32FF3}" srcOrd="1" destOrd="0" parTransId="{2B46E557-0E25-4F8B-9FB2-CB8A0F700714}" sibTransId="{E8FAC33F-63E5-4D50-9CBD-8F18D944FBCA}"/>
    <dgm:cxn modelId="{6784BC64-4EF9-41F9-973F-629BA96E568C}" srcId="{BBC156B2-703E-4068-A34F-ADA3B3D03487}" destId="{0DE72674-06CC-4355-A7DC-9840E16CEAFC}" srcOrd="0" destOrd="0" parTransId="{57D5109E-21B6-4341-9EFB-806653319D03}" sibTransId="{0CCD9016-CF66-46C7-A0C3-3B4AF2FE19B0}"/>
    <dgm:cxn modelId="{99551FB2-1E6A-4454-AB3A-061B7FB46A64}" srcId="{0DE72674-06CC-4355-A7DC-9840E16CEAFC}" destId="{3579F7C9-C9CA-46BA-94D1-CE7FD2A5404A}" srcOrd="0" destOrd="0" parTransId="{DAFC853F-C3AD-4BE2-9CFF-8BE0C8875934}" sibTransId="{8E1CA1CD-D311-4A4E-82E0-EE114C17B5B4}"/>
    <dgm:cxn modelId="{65EA79FB-08AD-4EF4-BE5A-40874CA5C8DB}" type="presOf" srcId="{245F954A-3A0C-4E7B-8E49-690184D32FF3}" destId="{6FA52827-5335-4F69-997A-47B70A48AE07}" srcOrd="0" destOrd="1" presId="urn:microsoft.com/office/officeart/2005/8/layout/vList5"/>
    <dgm:cxn modelId="{C02B3017-641D-40B8-82EB-6CBB7DB50A22}" type="presOf" srcId="{0DE72674-06CC-4355-A7DC-9840E16CEAFC}" destId="{9912F43A-5C1F-41B2-A880-C57B2A025146}" srcOrd="0" destOrd="0" presId="urn:microsoft.com/office/officeart/2005/8/layout/vList5"/>
    <dgm:cxn modelId="{BDD2383D-FD6F-4658-BC6A-DE5FF9956192}" type="presOf" srcId="{3579F7C9-C9CA-46BA-94D1-CE7FD2A5404A}" destId="{6FA52827-5335-4F69-997A-47B70A48AE07}" srcOrd="0" destOrd="0" presId="urn:microsoft.com/office/officeart/2005/8/layout/vList5"/>
    <dgm:cxn modelId="{EC635FAC-8DD7-4CCB-A3FC-80EF7F1FB911}" type="presOf" srcId="{BBC156B2-703E-4068-A34F-ADA3B3D03487}" destId="{A3C0DB92-EA79-4094-A75D-F538536B1EA1}" srcOrd="0" destOrd="0" presId="urn:microsoft.com/office/officeart/2005/8/layout/vList5"/>
    <dgm:cxn modelId="{D58A784B-57C2-4F69-A7EC-0BA089237E18}" type="presParOf" srcId="{A3C0DB92-EA79-4094-A75D-F538536B1EA1}" destId="{2AE23B64-0285-4676-848A-81B7924F71EC}" srcOrd="0" destOrd="0" presId="urn:microsoft.com/office/officeart/2005/8/layout/vList5"/>
    <dgm:cxn modelId="{18B98035-1758-419F-80EB-751D5B144370}" type="presParOf" srcId="{2AE23B64-0285-4676-848A-81B7924F71EC}" destId="{9912F43A-5C1F-41B2-A880-C57B2A025146}" srcOrd="0" destOrd="0" presId="urn:microsoft.com/office/officeart/2005/8/layout/vList5"/>
    <dgm:cxn modelId="{9D4A7641-F99A-4313-8B5A-55646EFF0609}" type="presParOf" srcId="{2AE23B64-0285-4676-848A-81B7924F71EC}" destId="{6FA52827-5335-4F69-997A-47B70A48AE0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C6FD62-A704-4C2B-9915-8D8DDECE444A}" type="doc">
      <dgm:prSet loTypeId="urn:microsoft.com/office/officeart/2005/8/layout/vList5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tr-TR"/>
        </a:p>
      </dgm:t>
    </dgm:pt>
    <dgm:pt modelId="{90E68535-F1C0-42FD-AB8C-82905F1F6050}">
      <dgm:prSet phldrT="[Metin]"/>
      <dgm:spPr/>
      <dgm:t>
        <a:bodyPr/>
        <a:lstStyle/>
        <a:p>
          <a:r>
            <a:rPr lang="tr-TR" dirty="0" smtClean="0"/>
            <a:t>KADİRİLİK:</a:t>
          </a:r>
        </a:p>
        <a:p>
          <a:r>
            <a:rPr lang="tr-TR" dirty="0" err="1" smtClean="0"/>
            <a:t>Abdulkadir</a:t>
          </a:r>
          <a:r>
            <a:rPr lang="tr-TR" dirty="0" smtClean="0"/>
            <a:t> </a:t>
          </a:r>
          <a:r>
            <a:rPr lang="tr-TR" dirty="0" err="1" smtClean="0"/>
            <a:t>Geylani</a:t>
          </a:r>
          <a:endParaRPr lang="tr-TR" dirty="0"/>
        </a:p>
      </dgm:t>
    </dgm:pt>
    <dgm:pt modelId="{918E478A-D452-44D1-9A13-79FA268EAC26}" type="parTrans" cxnId="{2A3FA709-D804-4BEB-AE1A-7B497AE4A851}">
      <dgm:prSet/>
      <dgm:spPr/>
      <dgm:t>
        <a:bodyPr/>
        <a:lstStyle/>
        <a:p>
          <a:endParaRPr lang="tr-TR"/>
        </a:p>
      </dgm:t>
    </dgm:pt>
    <dgm:pt modelId="{F3DB8051-EED8-47EE-854C-A7B0B76B342A}" type="sibTrans" cxnId="{2A3FA709-D804-4BEB-AE1A-7B497AE4A851}">
      <dgm:prSet/>
      <dgm:spPr/>
      <dgm:t>
        <a:bodyPr/>
        <a:lstStyle/>
        <a:p>
          <a:endParaRPr lang="tr-TR"/>
        </a:p>
      </dgm:t>
    </dgm:pt>
    <dgm:pt modelId="{984388F4-23C7-4AE6-A0DA-A4259D724134}">
      <dgm:prSet phldrT="[Metin]"/>
      <dgm:spPr/>
      <dgm:t>
        <a:bodyPr/>
        <a:lstStyle/>
        <a:p>
          <a:r>
            <a:rPr lang="tr-TR" dirty="0" smtClean="0"/>
            <a:t>İran/</a:t>
          </a:r>
          <a:r>
            <a:rPr lang="tr-TR" dirty="0" err="1" smtClean="0"/>
            <a:t>Geylan</a:t>
          </a:r>
          <a:r>
            <a:rPr lang="tr-TR" dirty="0" smtClean="0"/>
            <a:t> doğum yeri</a:t>
          </a:r>
          <a:endParaRPr lang="tr-TR" dirty="0"/>
        </a:p>
      </dgm:t>
    </dgm:pt>
    <dgm:pt modelId="{29D019DF-CA43-4D76-B97B-934F724E0439}" type="parTrans" cxnId="{319F9FCD-6936-44F0-B748-F619225F7D9E}">
      <dgm:prSet/>
      <dgm:spPr/>
      <dgm:t>
        <a:bodyPr/>
        <a:lstStyle/>
        <a:p>
          <a:endParaRPr lang="tr-TR"/>
        </a:p>
      </dgm:t>
    </dgm:pt>
    <dgm:pt modelId="{C2878BDD-5EEB-49C8-A98A-B195CDDB80BD}" type="sibTrans" cxnId="{319F9FCD-6936-44F0-B748-F619225F7D9E}">
      <dgm:prSet/>
      <dgm:spPr/>
      <dgm:t>
        <a:bodyPr/>
        <a:lstStyle/>
        <a:p>
          <a:endParaRPr lang="tr-TR"/>
        </a:p>
      </dgm:t>
    </dgm:pt>
    <dgm:pt modelId="{468BF996-6177-4329-93EE-D5E170BA1391}">
      <dgm:prSet phldrT="[Metin]"/>
      <dgm:spPr/>
      <dgm:t>
        <a:bodyPr/>
        <a:lstStyle/>
        <a:p>
          <a:r>
            <a:rPr lang="tr-TR" b="1" dirty="0" smtClean="0"/>
            <a:t>ESERLERİ</a:t>
          </a:r>
          <a:r>
            <a:rPr lang="tr-TR" dirty="0" smtClean="0"/>
            <a:t>:</a:t>
          </a:r>
          <a:r>
            <a:rPr lang="tr-TR" dirty="0" err="1" smtClean="0"/>
            <a:t>Fütuhu’l</a:t>
          </a:r>
          <a:r>
            <a:rPr lang="tr-TR" dirty="0" smtClean="0"/>
            <a:t>-</a:t>
          </a:r>
          <a:r>
            <a:rPr lang="tr-TR" dirty="0" err="1" smtClean="0"/>
            <a:t>Gayb</a:t>
          </a:r>
          <a:r>
            <a:rPr lang="tr-TR" dirty="0" smtClean="0"/>
            <a:t>,el-</a:t>
          </a:r>
          <a:r>
            <a:rPr lang="tr-TR" dirty="0" err="1" smtClean="0"/>
            <a:t>Fethu’r</a:t>
          </a:r>
          <a:r>
            <a:rPr lang="tr-TR" dirty="0" smtClean="0"/>
            <a:t>-Rabbani,</a:t>
          </a:r>
          <a:r>
            <a:rPr lang="tr-TR" dirty="0" err="1" smtClean="0"/>
            <a:t>Günyetü</a:t>
          </a:r>
          <a:r>
            <a:rPr lang="tr-TR" dirty="0" smtClean="0"/>
            <a:t>-Talibin </a:t>
          </a:r>
          <a:endParaRPr lang="tr-TR" dirty="0"/>
        </a:p>
      </dgm:t>
    </dgm:pt>
    <dgm:pt modelId="{8AA64C3B-B6D2-4F91-AC67-C1AD9C9DF05B}" type="parTrans" cxnId="{348EFA6C-4492-45B9-8CF0-EBF31309547E}">
      <dgm:prSet/>
      <dgm:spPr/>
      <dgm:t>
        <a:bodyPr/>
        <a:lstStyle/>
        <a:p>
          <a:endParaRPr lang="tr-TR"/>
        </a:p>
      </dgm:t>
    </dgm:pt>
    <dgm:pt modelId="{5F8E2041-61D8-416F-94E2-513621A941F0}" type="sibTrans" cxnId="{348EFA6C-4492-45B9-8CF0-EBF31309547E}">
      <dgm:prSet/>
      <dgm:spPr/>
      <dgm:t>
        <a:bodyPr/>
        <a:lstStyle/>
        <a:p>
          <a:endParaRPr lang="tr-TR"/>
        </a:p>
      </dgm:t>
    </dgm:pt>
    <dgm:pt modelId="{79E6FBC4-4D0B-4297-973A-BA1EBD14165D}">
      <dgm:prSet phldrT="[Metin]"/>
      <dgm:spPr/>
      <dgm:t>
        <a:bodyPr/>
        <a:lstStyle/>
        <a:p>
          <a:r>
            <a:rPr lang="tr-TR" dirty="0" smtClean="0"/>
            <a:t>Orta Doğu ve Asya,Balkanlar,Afrika,Allah’ın isimleri ve salavat açıktan zikredilir.</a:t>
          </a:r>
          <a:endParaRPr lang="tr-TR" dirty="0"/>
        </a:p>
      </dgm:t>
    </dgm:pt>
    <dgm:pt modelId="{F42180A2-B6DE-40F7-B8CE-AE3848FC0C4D}" type="parTrans" cxnId="{FD07DDF6-F057-4828-BDB6-FBCA04A88609}">
      <dgm:prSet/>
      <dgm:spPr/>
    </dgm:pt>
    <dgm:pt modelId="{686EFF58-0041-4B05-A656-550C1E9357E1}" type="sibTrans" cxnId="{FD07DDF6-F057-4828-BDB6-FBCA04A88609}">
      <dgm:prSet/>
      <dgm:spPr/>
    </dgm:pt>
    <dgm:pt modelId="{4D67A0D3-8287-4DB5-A48B-CE44FCCB3667}" type="pres">
      <dgm:prSet presAssocID="{C4C6FD62-A704-4C2B-9915-8D8DDECE444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8DD1118-7804-4CBA-A4CC-C7E0E5EC1C62}" type="pres">
      <dgm:prSet presAssocID="{90E68535-F1C0-42FD-AB8C-82905F1F6050}" presName="linNode" presStyleCnt="0"/>
      <dgm:spPr/>
    </dgm:pt>
    <dgm:pt modelId="{F639EC77-CED3-47A8-8AC2-02001B05551F}" type="pres">
      <dgm:prSet presAssocID="{90E68535-F1C0-42FD-AB8C-82905F1F6050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CB5058A-0EEC-47BA-B794-B4BAD64F07AB}" type="pres">
      <dgm:prSet presAssocID="{90E68535-F1C0-42FD-AB8C-82905F1F6050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2C053D1-0F6F-4BD1-B724-4B68F70399B9}" type="presOf" srcId="{468BF996-6177-4329-93EE-D5E170BA1391}" destId="{FCB5058A-0EEC-47BA-B794-B4BAD64F07AB}" srcOrd="0" destOrd="2" presId="urn:microsoft.com/office/officeart/2005/8/layout/vList5"/>
    <dgm:cxn modelId="{ABB912ED-64E4-427C-AD87-71AADBFD0669}" type="presOf" srcId="{79E6FBC4-4D0B-4297-973A-BA1EBD14165D}" destId="{FCB5058A-0EEC-47BA-B794-B4BAD64F07AB}" srcOrd="0" destOrd="1" presId="urn:microsoft.com/office/officeart/2005/8/layout/vList5"/>
    <dgm:cxn modelId="{319F9FCD-6936-44F0-B748-F619225F7D9E}" srcId="{90E68535-F1C0-42FD-AB8C-82905F1F6050}" destId="{984388F4-23C7-4AE6-A0DA-A4259D724134}" srcOrd="0" destOrd="0" parTransId="{29D019DF-CA43-4D76-B97B-934F724E0439}" sibTransId="{C2878BDD-5EEB-49C8-A98A-B195CDDB80BD}"/>
    <dgm:cxn modelId="{FEFCCB03-498D-4B53-99E0-251CA4E74B50}" type="presOf" srcId="{90E68535-F1C0-42FD-AB8C-82905F1F6050}" destId="{F639EC77-CED3-47A8-8AC2-02001B05551F}" srcOrd="0" destOrd="0" presId="urn:microsoft.com/office/officeart/2005/8/layout/vList5"/>
    <dgm:cxn modelId="{E271C1A2-220C-458E-A781-087E1C3669AB}" type="presOf" srcId="{C4C6FD62-A704-4C2B-9915-8D8DDECE444A}" destId="{4D67A0D3-8287-4DB5-A48B-CE44FCCB3667}" srcOrd="0" destOrd="0" presId="urn:microsoft.com/office/officeart/2005/8/layout/vList5"/>
    <dgm:cxn modelId="{2A3FA709-D804-4BEB-AE1A-7B497AE4A851}" srcId="{C4C6FD62-A704-4C2B-9915-8D8DDECE444A}" destId="{90E68535-F1C0-42FD-AB8C-82905F1F6050}" srcOrd="0" destOrd="0" parTransId="{918E478A-D452-44D1-9A13-79FA268EAC26}" sibTransId="{F3DB8051-EED8-47EE-854C-A7B0B76B342A}"/>
    <dgm:cxn modelId="{348EFA6C-4492-45B9-8CF0-EBF31309547E}" srcId="{90E68535-F1C0-42FD-AB8C-82905F1F6050}" destId="{468BF996-6177-4329-93EE-D5E170BA1391}" srcOrd="2" destOrd="0" parTransId="{8AA64C3B-B6D2-4F91-AC67-C1AD9C9DF05B}" sibTransId="{5F8E2041-61D8-416F-94E2-513621A941F0}"/>
    <dgm:cxn modelId="{FD07DDF6-F057-4828-BDB6-FBCA04A88609}" srcId="{90E68535-F1C0-42FD-AB8C-82905F1F6050}" destId="{79E6FBC4-4D0B-4297-973A-BA1EBD14165D}" srcOrd="1" destOrd="0" parTransId="{F42180A2-B6DE-40F7-B8CE-AE3848FC0C4D}" sibTransId="{686EFF58-0041-4B05-A656-550C1E9357E1}"/>
    <dgm:cxn modelId="{3246F270-0963-4409-A165-3E081F38C8A0}" type="presOf" srcId="{984388F4-23C7-4AE6-A0DA-A4259D724134}" destId="{FCB5058A-0EEC-47BA-B794-B4BAD64F07AB}" srcOrd="0" destOrd="0" presId="urn:microsoft.com/office/officeart/2005/8/layout/vList5"/>
    <dgm:cxn modelId="{061E88C6-E522-46C2-A353-1B83A927E6AC}" type="presParOf" srcId="{4D67A0D3-8287-4DB5-A48B-CE44FCCB3667}" destId="{D8DD1118-7804-4CBA-A4CC-C7E0E5EC1C62}" srcOrd="0" destOrd="0" presId="urn:microsoft.com/office/officeart/2005/8/layout/vList5"/>
    <dgm:cxn modelId="{FF2482E2-80F2-490D-AD6B-33746F4E5158}" type="presParOf" srcId="{D8DD1118-7804-4CBA-A4CC-C7E0E5EC1C62}" destId="{F639EC77-CED3-47A8-8AC2-02001B05551F}" srcOrd="0" destOrd="0" presId="urn:microsoft.com/office/officeart/2005/8/layout/vList5"/>
    <dgm:cxn modelId="{B3DE61BE-349C-46D7-8456-470733C707B9}" type="presParOf" srcId="{D8DD1118-7804-4CBA-A4CC-C7E0E5EC1C62}" destId="{FCB5058A-0EEC-47BA-B794-B4BAD64F07A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C38D84-23D5-4ED8-A621-F15CE7E6AE4E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973E1C6D-B17C-4986-B6FB-7DA8B420FB3F}">
      <dgm:prSet phldrT="[Metin]"/>
      <dgm:spPr/>
      <dgm:t>
        <a:bodyPr/>
        <a:lstStyle/>
        <a:p>
          <a:r>
            <a:rPr lang="tr-TR" dirty="0" smtClean="0"/>
            <a:t>NAKŞİBENDİLİK:</a:t>
          </a:r>
        </a:p>
        <a:p>
          <a:r>
            <a:rPr lang="tr-TR" dirty="0" smtClean="0"/>
            <a:t>Muhammed </a:t>
          </a:r>
          <a:r>
            <a:rPr lang="tr-TR" dirty="0" err="1" smtClean="0"/>
            <a:t>Bahauddin</a:t>
          </a:r>
          <a:r>
            <a:rPr lang="tr-TR" dirty="0" smtClean="0"/>
            <a:t> </a:t>
          </a:r>
          <a:r>
            <a:rPr lang="tr-TR" dirty="0" err="1" smtClean="0"/>
            <a:t>Nakşibend</a:t>
          </a:r>
          <a:endParaRPr lang="tr-TR" dirty="0"/>
        </a:p>
      </dgm:t>
    </dgm:pt>
    <dgm:pt modelId="{6AAB9FD8-ED9F-425C-BA8C-403BFA81E213}" type="parTrans" cxnId="{050C9256-E240-4686-8286-E2F62CE2A19F}">
      <dgm:prSet/>
      <dgm:spPr/>
      <dgm:t>
        <a:bodyPr/>
        <a:lstStyle/>
        <a:p>
          <a:endParaRPr lang="tr-TR"/>
        </a:p>
      </dgm:t>
    </dgm:pt>
    <dgm:pt modelId="{1E802438-5976-4938-B367-163FA8123C0A}" type="sibTrans" cxnId="{050C9256-E240-4686-8286-E2F62CE2A19F}">
      <dgm:prSet/>
      <dgm:spPr/>
      <dgm:t>
        <a:bodyPr/>
        <a:lstStyle/>
        <a:p>
          <a:endParaRPr lang="tr-TR"/>
        </a:p>
      </dgm:t>
    </dgm:pt>
    <dgm:pt modelId="{24E904E6-D56C-42D0-B4BD-46B760FB0ED5}">
      <dgm:prSet phldrT="[Metin]"/>
      <dgm:spPr/>
      <dgm:t>
        <a:bodyPr/>
        <a:lstStyle/>
        <a:p>
          <a:r>
            <a:rPr lang="tr-TR" dirty="0" err="1" smtClean="0"/>
            <a:t>Buhara’da</a:t>
          </a:r>
          <a:r>
            <a:rPr lang="tr-TR" dirty="0" smtClean="0"/>
            <a:t> doğmuştur.</a:t>
          </a:r>
          <a:endParaRPr lang="tr-TR" dirty="0"/>
        </a:p>
      </dgm:t>
    </dgm:pt>
    <dgm:pt modelId="{FD2DA0D5-DBE4-4CF9-B5D8-235AD6FBE4DE}" type="parTrans" cxnId="{A9EC827A-6AF6-4E67-B05D-A498A486DEFB}">
      <dgm:prSet/>
      <dgm:spPr/>
      <dgm:t>
        <a:bodyPr/>
        <a:lstStyle/>
        <a:p>
          <a:endParaRPr lang="tr-TR"/>
        </a:p>
      </dgm:t>
    </dgm:pt>
    <dgm:pt modelId="{EB3F2941-27F4-4E5B-AD65-E48B4B1B1FD5}" type="sibTrans" cxnId="{A9EC827A-6AF6-4E67-B05D-A498A486DEFB}">
      <dgm:prSet/>
      <dgm:spPr/>
      <dgm:t>
        <a:bodyPr/>
        <a:lstStyle/>
        <a:p>
          <a:endParaRPr lang="tr-TR"/>
        </a:p>
      </dgm:t>
    </dgm:pt>
    <dgm:pt modelId="{89C499EB-471C-4104-BD6A-8BDE60CAF388}">
      <dgm:prSet phldrT="[Metin]"/>
      <dgm:spPr/>
      <dgm:t>
        <a:bodyPr/>
        <a:lstStyle/>
        <a:p>
          <a:r>
            <a:rPr lang="tr-TR" dirty="0" smtClean="0"/>
            <a:t>Türkistan,Anadolu,Hindistan Allah sessizce kalben zikredilir.</a:t>
          </a:r>
          <a:endParaRPr lang="tr-TR" dirty="0"/>
        </a:p>
      </dgm:t>
    </dgm:pt>
    <dgm:pt modelId="{1C2595CE-7B7E-405E-98D5-5B6FD4758578}" type="parTrans" cxnId="{96D4D930-C0B0-4BEF-8B1D-CF23E7502F26}">
      <dgm:prSet/>
      <dgm:spPr/>
    </dgm:pt>
    <dgm:pt modelId="{C6B38607-372D-4382-A63C-644C8C8905F9}" type="sibTrans" cxnId="{96D4D930-C0B0-4BEF-8B1D-CF23E7502F26}">
      <dgm:prSet/>
      <dgm:spPr/>
    </dgm:pt>
    <dgm:pt modelId="{EE7048FA-010D-40F6-A151-94BF04569DB3}">
      <dgm:prSet phldrT="[Metin]"/>
      <dgm:spPr/>
      <dgm:t>
        <a:bodyPr/>
        <a:lstStyle/>
        <a:p>
          <a:r>
            <a:rPr lang="tr-TR" dirty="0" smtClean="0"/>
            <a:t>“Halk içinde Hak il beraber olmak””Kalbi süslemek(</a:t>
          </a:r>
          <a:r>
            <a:rPr lang="tr-TR" dirty="0" err="1" smtClean="0"/>
            <a:t>nakş</a:t>
          </a:r>
          <a:r>
            <a:rPr lang="tr-TR" dirty="0" smtClean="0"/>
            <a:t>)”</a:t>
          </a:r>
          <a:endParaRPr lang="tr-TR" dirty="0"/>
        </a:p>
      </dgm:t>
    </dgm:pt>
    <dgm:pt modelId="{4AFAE437-BE19-481B-B901-FF4A9BC78404}" type="parTrans" cxnId="{A1DBBBEE-2F32-4444-8F2D-745AD11E82E8}">
      <dgm:prSet/>
      <dgm:spPr/>
    </dgm:pt>
    <dgm:pt modelId="{E5921C86-1DF1-42CF-98DF-BE04D161982C}" type="sibTrans" cxnId="{A1DBBBEE-2F32-4444-8F2D-745AD11E82E8}">
      <dgm:prSet/>
      <dgm:spPr/>
    </dgm:pt>
    <dgm:pt modelId="{DC415974-DF8E-4C6F-B039-79E7938B9862}" type="pres">
      <dgm:prSet presAssocID="{E4C38D84-23D5-4ED8-A621-F15CE7E6AE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5602609-6107-43BE-B450-08492BAF3B84}" type="pres">
      <dgm:prSet presAssocID="{973E1C6D-B17C-4986-B6FB-7DA8B420FB3F}" presName="linNode" presStyleCnt="0"/>
      <dgm:spPr/>
    </dgm:pt>
    <dgm:pt modelId="{A6BE4A7C-0275-4A20-969A-44BD4B30EC7F}" type="pres">
      <dgm:prSet presAssocID="{973E1C6D-B17C-4986-B6FB-7DA8B420FB3F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3B47C30-B664-4E40-9920-727C6600AD08}" type="pres">
      <dgm:prSet presAssocID="{973E1C6D-B17C-4986-B6FB-7DA8B420FB3F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8EBF25C-3115-4AB1-A75E-C7DDADF774C8}" type="presOf" srcId="{24E904E6-D56C-42D0-B4BD-46B760FB0ED5}" destId="{B3B47C30-B664-4E40-9920-727C6600AD08}" srcOrd="0" destOrd="0" presId="urn:microsoft.com/office/officeart/2005/8/layout/vList5"/>
    <dgm:cxn modelId="{CAED9541-04E6-4973-9273-45BA5660F79A}" type="presOf" srcId="{973E1C6D-B17C-4986-B6FB-7DA8B420FB3F}" destId="{A6BE4A7C-0275-4A20-969A-44BD4B30EC7F}" srcOrd="0" destOrd="0" presId="urn:microsoft.com/office/officeart/2005/8/layout/vList5"/>
    <dgm:cxn modelId="{96D4D930-C0B0-4BEF-8B1D-CF23E7502F26}" srcId="{973E1C6D-B17C-4986-B6FB-7DA8B420FB3F}" destId="{89C499EB-471C-4104-BD6A-8BDE60CAF388}" srcOrd="1" destOrd="0" parTransId="{1C2595CE-7B7E-405E-98D5-5B6FD4758578}" sibTransId="{C6B38607-372D-4382-A63C-644C8C8905F9}"/>
    <dgm:cxn modelId="{050C9256-E240-4686-8286-E2F62CE2A19F}" srcId="{E4C38D84-23D5-4ED8-A621-F15CE7E6AE4E}" destId="{973E1C6D-B17C-4986-B6FB-7DA8B420FB3F}" srcOrd="0" destOrd="0" parTransId="{6AAB9FD8-ED9F-425C-BA8C-403BFA81E213}" sibTransId="{1E802438-5976-4938-B367-163FA8123C0A}"/>
    <dgm:cxn modelId="{A9EC827A-6AF6-4E67-B05D-A498A486DEFB}" srcId="{973E1C6D-B17C-4986-B6FB-7DA8B420FB3F}" destId="{24E904E6-D56C-42D0-B4BD-46B760FB0ED5}" srcOrd="0" destOrd="0" parTransId="{FD2DA0D5-DBE4-4CF9-B5D8-235AD6FBE4DE}" sibTransId="{EB3F2941-27F4-4E5B-AD65-E48B4B1B1FD5}"/>
    <dgm:cxn modelId="{A1DBBBEE-2F32-4444-8F2D-745AD11E82E8}" srcId="{973E1C6D-B17C-4986-B6FB-7DA8B420FB3F}" destId="{EE7048FA-010D-40F6-A151-94BF04569DB3}" srcOrd="2" destOrd="0" parTransId="{4AFAE437-BE19-481B-B901-FF4A9BC78404}" sibTransId="{E5921C86-1DF1-42CF-98DF-BE04D161982C}"/>
    <dgm:cxn modelId="{B1E3C780-9650-45AA-9974-A1A4913EDFAE}" type="presOf" srcId="{EE7048FA-010D-40F6-A151-94BF04569DB3}" destId="{B3B47C30-B664-4E40-9920-727C6600AD08}" srcOrd="0" destOrd="2" presId="urn:microsoft.com/office/officeart/2005/8/layout/vList5"/>
    <dgm:cxn modelId="{FAF3CE2C-8A33-47A3-8993-D5277AA60C6B}" type="presOf" srcId="{89C499EB-471C-4104-BD6A-8BDE60CAF388}" destId="{B3B47C30-B664-4E40-9920-727C6600AD08}" srcOrd="0" destOrd="1" presId="urn:microsoft.com/office/officeart/2005/8/layout/vList5"/>
    <dgm:cxn modelId="{C0C3AA88-ED90-4B55-AEDE-1E18825E6A69}" type="presOf" srcId="{E4C38D84-23D5-4ED8-A621-F15CE7E6AE4E}" destId="{DC415974-DF8E-4C6F-B039-79E7938B9862}" srcOrd="0" destOrd="0" presId="urn:microsoft.com/office/officeart/2005/8/layout/vList5"/>
    <dgm:cxn modelId="{2405763D-8A1E-44E0-A242-EF7C1E596BE0}" type="presParOf" srcId="{DC415974-DF8E-4C6F-B039-79E7938B9862}" destId="{B5602609-6107-43BE-B450-08492BAF3B84}" srcOrd="0" destOrd="0" presId="urn:microsoft.com/office/officeart/2005/8/layout/vList5"/>
    <dgm:cxn modelId="{4CB80A3D-6336-4B72-B9D6-FD2DA1A9771A}" type="presParOf" srcId="{B5602609-6107-43BE-B450-08492BAF3B84}" destId="{A6BE4A7C-0275-4A20-969A-44BD4B30EC7F}" srcOrd="0" destOrd="0" presId="urn:microsoft.com/office/officeart/2005/8/layout/vList5"/>
    <dgm:cxn modelId="{EAF8B78F-455F-4FE5-8ACD-6D9C1199294A}" type="presParOf" srcId="{B5602609-6107-43BE-B450-08492BAF3B84}" destId="{B3B47C30-B664-4E40-9920-727C6600AD0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FD50E4A-65A5-4ED6-B496-6FF7D59DC9ED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0F315704-DE75-49EA-9073-7D2245E1E679}">
      <dgm:prSet phldrT="[Metin]"/>
      <dgm:spPr/>
      <dgm:t>
        <a:bodyPr/>
        <a:lstStyle/>
        <a:p>
          <a:r>
            <a:rPr lang="tr-TR" dirty="0" smtClean="0"/>
            <a:t>MEVLEVİLİK:</a:t>
          </a:r>
        </a:p>
        <a:p>
          <a:r>
            <a:rPr lang="tr-TR" dirty="0" smtClean="0"/>
            <a:t>Mevlana </a:t>
          </a:r>
          <a:r>
            <a:rPr lang="tr-TR" dirty="0" err="1" smtClean="0"/>
            <a:t>Celaleddin</a:t>
          </a:r>
          <a:r>
            <a:rPr lang="tr-TR" dirty="0" smtClean="0"/>
            <a:t> Rumi</a:t>
          </a:r>
          <a:endParaRPr lang="tr-TR" dirty="0"/>
        </a:p>
      </dgm:t>
    </dgm:pt>
    <dgm:pt modelId="{1A05ECC2-7EC3-464B-9F96-81D437755031}" type="parTrans" cxnId="{5C1D966F-FC9E-40FD-9251-3EC4ECB4D9EC}">
      <dgm:prSet/>
      <dgm:spPr/>
      <dgm:t>
        <a:bodyPr/>
        <a:lstStyle/>
        <a:p>
          <a:endParaRPr lang="tr-TR"/>
        </a:p>
      </dgm:t>
    </dgm:pt>
    <dgm:pt modelId="{6EE1D3F6-CCB2-4D9B-BEE6-432EC90C6FC0}" type="sibTrans" cxnId="{5C1D966F-FC9E-40FD-9251-3EC4ECB4D9EC}">
      <dgm:prSet/>
      <dgm:spPr/>
      <dgm:t>
        <a:bodyPr/>
        <a:lstStyle/>
        <a:p>
          <a:endParaRPr lang="tr-TR"/>
        </a:p>
      </dgm:t>
    </dgm:pt>
    <dgm:pt modelId="{DCD140DF-9149-4BBC-B333-D56368B2A9DE}">
      <dgm:prSet phldrT="[Metin]"/>
      <dgm:spPr/>
      <dgm:t>
        <a:bodyPr/>
        <a:lstStyle/>
        <a:p>
          <a:r>
            <a:rPr lang="tr-TR" dirty="0" err="1" smtClean="0"/>
            <a:t>Belh’te</a:t>
          </a:r>
          <a:r>
            <a:rPr lang="tr-TR" dirty="0" smtClean="0"/>
            <a:t> doğdu,Konya’ya yerleşti.</a:t>
          </a:r>
          <a:endParaRPr lang="tr-TR" dirty="0"/>
        </a:p>
      </dgm:t>
    </dgm:pt>
    <dgm:pt modelId="{C9984804-7C01-4CEA-BFD6-E16D2FFCBE9D}" type="parTrans" cxnId="{C7562F3F-3BFA-4AB1-8497-2C23B186A63E}">
      <dgm:prSet/>
      <dgm:spPr/>
      <dgm:t>
        <a:bodyPr/>
        <a:lstStyle/>
        <a:p>
          <a:endParaRPr lang="tr-TR"/>
        </a:p>
      </dgm:t>
    </dgm:pt>
    <dgm:pt modelId="{56FDEAF8-5D0D-48CB-AF0B-3AC57FF85ABA}" type="sibTrans" cxnId="{C7562F3F-3BFA-4AB1-8497-2C23B186A63E}">
      <dgm:prSet/>
      <dgm:spPr/>
      <dgm:t>
        <a:bodyPr/>
        <a:lstStyle/>
        <a:p>
          <a:endParaRPr lang="tr-TR"/>
        </a:p>
      </dgm:t>
    </dgm:pt>
    <dgm:pt modelId="{3B34AD18-2C8F-48FB-8269-7AEED24CD7BB}">
      <dgm:prSet phldrT="[Metin]"/>
      <dgm:spPr/>
      <dgm:t>
        <a:bodyPr/>
        <a:lstStyle/>
        <a:p>
          <a:r>
            <a:rPr lang="tr-TR" b="1" dirty="0" smtClean="0"/>
            <a:t>ESERLERİ:</a:t>
          </a:r>
          <a:r>
            <a:rPr lang="tr-TR" b="0" dirty="0" smtClean="0"/>
            <a:t>Mesnevi,Divan-ı Kebir,</a:t>
          </a:r>
          <a:r>
            <a:rPr lang="tr-TR" b="0" dirty="0" err="1" smtClean="0"/>
            <a:t>Fihi</a:t>
          </a:r>
          <a:r>
            <a:rPr lang="tr-TR" b="0" dirty="0" smtClean="0"/>
            <a:t> </a:t>
          </a:r>
          <a:r>
            <a:rPr lang="tr-TR" b="0" dirty="0" err="1" smtClean="0"/>
            <a:t>ma</a:t>
          </a:r>
          <a:r>
            <a:rPr lang="tr-TR" b="0" dirty="0" smtClean="0"/>
            <a:t> </a:t>
          </a:r>
          <a:r>
            <a:rPr lang="tr-TR" b="0" dirty="0" err="1" smtClean="0"/>
            <a:t>Fih</a:t>
          </a:r>
          <a:endParaRPr lang="tr-TR" b="0" dirty="0"/>
        </a:p>
      </dgm:t>
    </dgm:pt>
    <dgm:pt modelId="{583BA361-DD60-4E3C-99FA-6CE38FA9D9E4}" type="parTrans" cxnId="{71C0A1CD-D4EA-4C5B-A305-005CF94BC624}">
      <dgm:prSet/>
      <dgm:spPr/>
      <dgm:t>
        <a:bodyPr/>
        <a:lstStyle/>
        <a:p>
          <a:endParaRPr lang="tr-TR"/>
        </a:p>
      </dgm:t>
    </dgm:pt>
    <dgm:pt modelId="{98AF0529-21B1-45DB-B538-FCEF80EEAA21}" type="sibTrans" cxnId="{71C0A1CD-D4EA-4C5B-A305-005CF94BC624}">
      <dgm:prSet/>
      <dgm:spPr/>
      <dgm:t>
        <a:bodyPr/>
        <a:lstStyle/>
        <a:p>
          <a:endParaRPr lang="tr-TR"/>
        </a:p>
      </dgm:t>
    </dgm:pt>
    <dgm:pt modelId="{9001F9F6-1CB0-499E-8E78-1FA57FCC110C}">
      <dgm:prSet phldrT="[Metin]"/>
      <dgm:spPr/>
      <dgm:t>
        <a:bodyPr/>
        <a:lstStyle/>
        <a:p>
          <a:r>
            <a:rPr lang="tr-TR" dirty="0" smtClean="0"/>
            <a:t>Babası ve Hocası Sultan </a:t>
          </a:r>
          <a:r>
            <a:rPr lang="tr-TR" dirty="0" err="1" smtClean="0"/>
            <a:t>Veled</a:t>
          </a:r>
          <a:r>
            <a:rPr lang="tr-TR" dirty="0" smtClean="0"/>
            <a:t>.</a:t>
          </a:r>
          <a:endParaRPr lang="tr-TR" dirty="0"/>
        </a:p>
      </dgm:t>
    </dgm:pt>
    <dgm:pt modelId="{3CA06167-98BE-4668-A7D4-39BECFA6E043}" type="parTrans" cxnId="{B497D219-EF6D-4CE5-A6C2-89BCF91529FC}">
      <dgm:prSet/>
      <dgm:spPr/>
    </dgm:pt>
    <dgm:pt modelId="{7FA8F7C8-E4FE-45DE-83D9-3E2CB1415501}" type="sibTrans" cxnId="{B497D219-EF6D-4CE5-A6C2-89BCF91529FC}">
      <dgm:prSet/>
      <dgm:spPr/>
    </dgm:pt>
    <dgm:pt modelId="{A9EA833E-70FC-48EB-965D-C661B4B995DB}">
      <dgm:prSet phldrT="[Metin]"/>
      <dgm:spPr/>
      <dgm:t>
        <a:bodyPr/>
        <a:lstStyle/>
        <a:p>
          <a:r>
            <a:rPr lang="tr-TR" b="0" dirty="0" smtClean="0"/>
            <a:t>Sevgi ve hoşgörü felsefesi</a:t>
          </a:r>
          <a:endParaRPr lang="tr-TR" b="0" dirty="0"/>
        </a:p>
      </dgm:t>
    </dgm:pt>
    <dgm:pt modelId="{D01AF47E-DB60-4E59-8123-0A1BD8841527}" type="parTrans" cxnId="{4C8F88D9-0DAF-4E20-BC98-C16D53F28796}">
      <dgm:prSet/>
      <dgm:spPr/>
    </dgm:pt>
    <dgm:pt modelId="{B40DFCE0-3C49-46C5-B8A3-BC79F9EA9F97}" type="sibTrans" cxnId="{4C8F88D9-0DAF-4E20-BC98-C16D53F28796}">
      <dgm:prSet/>
      <dgm:spPr/>
    </dgm:pt>
    <dgm:pt modelId="{D3543C9D-002C-47B7-8036-20F473471ACB}">
      <dgm:prSet phldrT="[Metin]"/>
      <dgm:spPr/>
      <dgm:t>
        <a:bodyPr/>
        <a:lstStyle/>
        <a:p>
          <a:r>
            <a:rPr lang="tr-TR" b="0" dirty="0" smtClean="0"/>
            <a:t>Sema ayinleri</a:t>
          </a:r>
          <a:endParaRPr lang="tr-TR" b="0" dirty="0"/>
        </a:p>
      </dgm:t>
    </dgm:pt>
    <dgm:pt modelId="{5E917482-4178-4001-8C69-406ED4B83566}" type="parTrans" cxnId="{74701EFD-A1EE-4A1B-85EB-43617ED29A9D}">
      <dgm:prSet/>
      <dgm:spPr/>
    </dgm:pt>
    <dgm:pt modelId="{1B153AD5-FE91-457B-9555-79F2CBF0E390}" type="sibTrans" cxnId="{74701EFD-A1EE-4A1B-85EB-43617ED29A9D}">
      <dgm:prSet/>
      <dgm:spPr/>
    </dgm:pt>
    <dgm:pt modelId="{4DDEBFF1-DCF4-46D5-8A69-74C34FDFFFAC}" type="pres">
      <dgm:prSet presAssocID="{1FD50E4A-65A5-4ED6-B496-6FF7D59DC9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FBCC3F6-8CCD-4CCE-948E-BD7D921782AF}" type="pres">
      <dgm:prSet presAssocID="{0F315704-DE75-49EA-9073-7D2245E1E679}" presName="linNode" presStyleCnt="0"/>
      <dgm:spPr/>
    </dgm:pt>
    <dgm:pt modelId="{CFEF94EC-412D-4D4E-833E-4C6E19FB0EBE}" type="pres">
      <dgm:prSet presAssocID="{0F315704-DE75-49EA-9073-7D2245E1E67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5D360AB-DB89-4028-8688-5FE8EEFDB43B}" type="pres">
      <dgm:prSet presAssocID="{0F315704-DE75-49EA-9073-7D2245E1E679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820E608-C592-4D2B-9892-6878AC68C6D5}" type="presOf" srcId="{9001F9F6-1CB0-499E-8E78-1FA57FCC110C}" destId="{F5D360AB-DB89-4028-8688-5FE8EEFDB43B}" srcOrd="0" destOrd="1" presId="urn:microsoft.com/office/officeart/2005/8/layout/vList5"/>
    <dgm:cxn modelId="{74701EFD-A1EE-4A1B-85EB-43617ED29A9D}" srcId="{0F315704-DE75-49EA-9073-7D2245E1E679}" destId="{D3543C9D-002C-47B7-8036-20F473471ACB}" srcOrd="4" destOrd="0" parTransId="{5E917482-4178-4001-8C69-406ED4B83566}" sibTransId="{1B153AD5-FE91-457B-9555-79F2CBF0E390}"/>
    <dgm:cxn modelId="{79EEB759-04F2-4389-9457-F7C2D48FE340}" type="presOf" srcId="{3B34AD18-2C8F-48FB-8269-7AEED24CD7BB}" destId="{F5D360AB-DB89-4028-8688-5FE8EEFDB43B}" srcOrd="0" destOrd="2" presId="urn:microsoft.com/office/officeart/2005/8/layout/vList5"/>
    <dgm:cxn modelId="{A45FC84D-8AA1-457D-A1EA-23F8E9AA1755}" type="presOf" srcId="{DCD140DF-9149-4BBC-B333-D56368B2A9DE}" destId="{F5D360AB-DB89-4028-8688-5FE8EEFDB43B}" srcOrd="0" destOrd="0" presId="urn:microsoft.com/office/officeart/2005/8/layout/vList5"/>
    <dgm:cxn modelId="{12D5FAF1-33EC-444F-A831-B9C59CC98FB3}" type="presOf" srcId="{A9EA833E-70FC-48EB-965D-C661B4B995DB}" destId="{F5D360AB-DB89-4028-8688-5FE8EEFDB43B}" srcOrd="0" destOrd="3" presId="urn:microsoft.com/office/officeart/2005/8/layout/vList5"/>
    <dgm:cxn modelId="{5C1D966F-FC9E-40FD-9251-3EC4ECB4D9EC}" srcId="{1FD50E4A-65A5-4ED6-B496-6FF7D59DC9ED}" destId="{0F315704-DE75-49EA-9073-7D2245E1E679}" srcOrd="0" destOrd="0" parTransId="{1A05ECC2-7EC3-464B-9F96-81D437755031}" sibTransId="{6EE1D3F6-CCB2-4D9B-BEE6-432EC90C6FC0}"/>
    <dgm:cxn modelId="{C7562F3F-3BFA-4AB1-8497-2C23B186A63E}" srcId="{0F315704-DE75-49EA-9073-7D2245E1E679}" destId="{DCD140DF-9149-4BBC-B333-D56368B2A9DE}" srcOrd="0" destOrd="0" parTransId="{C9984804-7C01-4CEA-BFD6-E16D2FFCBE9D}" sibTransId="{56FDEAF8-5D0D-48CB-AF0B-3AC57FF85ABA}"/>
    <dgm:cxn modelId="{0A0E99E7-6008-439D-9411-D0C745289195}" type="presOf" srcId="{0F315704-DE75-49EA-9073-7D2245E1E679}" destId="{CFEF94EC-412D-4D4E-833E-4C6E19FB0EBE}" srcOrd="0" destOrd="0" presId="urn:microsoft.com/office/officeart/2005/8/layout/vList5"/>
    <dgm:cxn modelId="{4C8F88D9-0DAF-4E20-BC98-C16D53F28796}" srcId="{0F315704-DE75-49EA-9073-7D2245E1E679}" destId="{A9EA833E-70FC-48EB-965D-C661B4B995DB}" srcOrd="3" destOrd="0" parTransId="{D01AF47E-DB60-4E59-8123-0A1BD8841527}" sibTransId="{B40DFCE0-3C49-46C5-B8A3-BC79F9EA9F97}"/>
    <dgm:cxn modelId="{71C0A1CD-D4EA-4C5B-A305-005CF94BC624}" srcId="{0F315704-DE75-49EA-9073-7D2245E1E679}" destId="{3B34AD18-2C8F-48FB-8269-7AEED24CD7BB}" srcOrd="2" destOrd="0" parTransId="{583BA361-DD60-4E3C-99FA-6CE38FA9D9E4}" sibTransId="{98AF0529-21B1-45DB-B538-FCEF80EEAA21}"/>
    <dgm:cxn modelId="{38A6EE3E-A414-4984-9130-66A517955D31}" type="presOf" srcId="{D3543C9D-002C-47B7-8036-20F473471ACB}" destId="{F5D360AB-DB89-4028-8688-5FE8EEFDB43B}" srcOrd="0" destOrd="4" presId="urn:microsoft.com/office/officeart/2005/8/layout/vList5"/>
    <dgm:cxn modelId="{6B3769A9-75C2-4848-982F-DDDC0493209B}" type="presOf" srcId="{1FD50E4A-65A5-4ED6-B496-6FF7D59DC9ED}" destId="{4DDEBFF1-DCF4-46D5-8A69-74C34FDFFFAC}" srcOrd="0" destOrd="0" presId="urn:microsoft.com/office/officeart/2005/8/layout/vList5"/>
    <dgm:cxn modelId="{B497D219-EF6D-4CE5-A6C2-89BCF91529FC}" srcId="{0F315704-DE75-49EA-9073-7D2245E1E679}" destId="{9001F9F6-1CB0-499E-8E78-1FA57FCC110C}" srcOrd="1" destOrd="0" parTransId="{3CA06167-98BE-4668-A7D4-39BECFA6E043}" sibTransId="{7FA8F7C8-E4FE-45DE-83D9-3E2CB1415501}"/>
    <dgm:cxn modelId="{30F65291-447E-4CF1-8A63-42FDD9963907}" type="presParOf" srcId="{4DDEBFF1-DCF4-46D5-8A69-74C34FDFFFAC}" destId="{1FBCC3F6-8CCD-4CCE-948E-BD7D921782AF}" srcOrd="0" destOrd="0" presId="urn:microsoft.com/office/officeart/2005/8/layout/vList5"/>
    <dgm:cxn modelId="{4C6E9CB9-3591-4E6D-ABEF-D793B6A6EC3E}" type="presParOf" srcId="{1FBCC3F6-8CCD-4CCE-948E-BD7D921782AF}" destId="{CFEF94EC-412D-4D4E-833E-4C6E19FB0EBE}" srcOrd="0" destOrd="0" presId="urn:microsoft.com/office/officeart/2005/8/layout/vList5"/>
    <dgm:cxn modelId="{32215B8F-2E21-4091-8B12-56B7060E3101}" type="presParOf" srcId="{1FBCC3F6-8CCD-4CCE-948E-BD7D921782AF}" destId="{F5D360AB-DB89-4028-8688-5FE8EEFDB43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704191C-D60E-4C72-9220-E497BA26599D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6C305570-207B-4A1E-A605-2095BC3F5469}">
      <dgm:prSet phldrT="[Metin]"/>
      <dgm:spPr/>
      <dgm:t>
        <a:bodyPr/>
        <a:lstStyle/>
        <a:p>
          <a:r>
            <a:rPr lang="tr-TR" dirty="0" smtClean="0"/>
            <a:t>ALEVİLİK-BEKTAŞİLİK</a:t>
          </a:r>
        </a:p>
      </dgm:t>
    </dgm:pt>
    <dgm:pt modelId="{A6E6DB99-304A-4037-96BB-0C185CBB6F21}" type="parTrans" cxnId="{3E60D742-79DA-40D3-B24D-AB1BAC16813F}">
      <dgm:prSet/>
      <dgm:spPr/>
      <dgm:t>
        <a:bodyPr/>
        <a:lstStyle/>
        <a:p>
          <a:endParaRPr lang="tr-TR"/>
        </a:p>
      </dgm:t>
    </dgm:pt>
    <dgm:pt modelId="{F57C7320-61CA-4ADD-8C15-A1304D64B2E1}" type="sibTrans" cxnId="{3E60D742-79DA-40D3-B24D-AB1BAC16813F}">
      <dgm:prSet/>
      <dgm:spPr/>
      <dgm:t>
        <a:bodyPr/>
        <a:lstStyle/>
        <a:p>
          <a:endParaRPr lang="tr-TR"/>
        </a:p>
      </dgm:t>
    </dgm:pt>
    <dgm:pt modelId="{B0C05F50-7B40-4D1E-B653-F52E2C65559F}">
      <dgm:prSet phldrT="[Metin]"/>
      <dgm:spPr/>
      <dgm:t>
        <a:bodyPr/>
        <a:lstStyle/>
        <a:p>
          <a:r>
            <a:rPr lang="tr-TR" dirty="0" smtClean="0"/>
            <a:t>Hz. Ali,12 İmam,</a:t>
          </a:r>
          <a:r>
            <a:rPr lang="tr-TR" dirty="0" err="1" smtClean="0"/>
            <a:t>Ehl</a:t>
          </a:r>
          <a:r>
            <a:rPr lang="tr-TR" dirty="0" smtClean="0"/>
            <a:t>-i </a:t>
          </a:r>
          <a:r>
            <a:rPr lang="tr-TR" dirty="0" err="1" smtClean="0"/>
            <a:t>Beytsevgisi</a:t>
          </a:r>
          <a:r>
            <a:rPr lang="tr-TR" dirty="0" smtClean="0"/>
            <a:t>,Semah,Cem,Cem Evi,Musahiplik,Razılık,On İki Hizmet,Dua ve </a:t>
          </a:r>
          <a:r>
            <a:rPr lang="tr-TR" dirty="0" err="1" smtClean="0"/>
            <a:t>Gülbenk</a:t>
          </a:r>
          <a:r>
            <a:rPr lang="tr-TR" dirty="0" smtClean="0"/>
            <a:t>,Hızır Orucu</a:t>
          </a:r>
          <a:endParaRPr lang="tr-TR" dirty="0"/>
        </a:p>
      </dgm:t>
    </dgm:pt>
    <dgm:pt modelId="{3F6C093C-D3F0-450F-B58A-891D08C0DF18}" type="parTrans" cxnId="{6A21DB5D-BC74-45CD-A899-C21AE7F2D4FE}">
      <dgm:prSet/>
      <dgm:spPr/>
      <dgm:t>
        <a:bodyPr/>
        <a:lstStyle/>
        <a:p>
          <a:endParaRPr lang="tr-TR"/>
        </a:p>
      </dgm:t>
    </dgm:pt>
    <dgm:pt modelId="{5B6627D4-BA38-489A-A653-19C0886CC3DE}" type="sibTrans" cxnId="{6A21DB5D-BC74-45CD-A899-C21AE7F2D4FE}">
      <dgm:prSet/>
      <dgm:spPr/>
      <dgm:t>
        <a:bodyPr/>
        <a:lstStyle/>
        <a:p>
          <a:endParaRPr lang="tr-TR"/>
        </a:p>
      </dgm:t>
    </dgm:pt>
    <dgm:pt modelId="{A0C5CCDF-B5AA-464A-9C84-7F9E74A1123C}">
      <dgm:prSet phldrT="[Metin]"/>
      <dgm:spPr/>
      <dgm:t>
        <a:bodyPr/>
        <a:lstStyle/>
        <a:p>
          <a:r>
            <a:rPr lang="tr-TR" dirty="0" smtClean="0"/>
            <a:t>“Eline,beline,diline hakim olmak”</a:t>
          </a:r>
          <a:endParaRPr lang="tr-TR" dirty="0"/>
        </a:p>
      </dgm:t>
    </dgm:pt>
    <dgm:pt modelId="{A6E52133-E972-4582-9AF9-3DFE93816987}" type="parTrans" cxnId="{73E084C0-15C6-4920-A0F3-A265FB0AD92D}">
      <dgm:prSet/>
      <dgm:spPr/>
      <dgm:t>
        <a:bodyPr/>
        <a:lstStyle/>
        <a:p>
          <a:endParaRPr lang="tr-TR"/>
        </a:p>
      </dgm:t>
    </dgm:pt>
    <dgm:pt modelId="{A2525804-E744-4EFB-8B21-1916BF964FAE}" type="sibTrans" cxnId="{73E084C0-15C6-4920-A0F3-A265FB0AD92D}">
      <dgm:prSet/>
      <dgm:spPr/>
      <dgm:t>
        <a:bodyPr/>
        <a:lstStyle/>
        <a:p>
          <a:endParaRPr lang="tr-TR"/>
        </a:p>
      </dgm:t>
    </dgm:pt>
    <dgm:pt modelId="{9A918F3E-21F3-4945-A0DC-2482C504782E}">
      <dgm:prSet phldrT="[Metin]"/>
      <dgm:spPr/>
      <dgm:t>
        <a:bodyPr/>
        <a:lstStyle/>
        <a:p>
          <a:r>
            <a:rPr lang="tr-TR" dirty="0" smtClean="0"/>
            <a:t>Bektaşilik Kurucu:Hacı Bektaş-ı </a:t>
          </a:r>
          <a:r>
            <a:rPr lang="tr-TR" dirty="0" smtClean="0"/>
            <a:t>Veli </a:t>
          </a:r>
          <a:r>
            <a:rPr lang="tr-TR" dirty="0" smtClean="0">
              <a:hlinkClick xmlns:r="http://schemas.openxmlformats.org/officeDocument/2006/relationships" r:id="rId1"/>
            </a:rPr>
            <a:t>www.sorubak.com</a:t>
          </a:r>
          <a:endParaRPr lang="tr-TR" dirty="0"/>
        </a:p>
      </dgm:t>
    </dgm:pt>
    <dgm:pt modelId="{A56FB0BB-4A05-4015-9A35-37F53A0234A0}" type="parTrans" cxnId="{C879D7CD-60ED-4457-B781-70F01FB78575}">
      <dgm:prSet/>
      <dgm:spPr/>
    </dgm:pt>
    <dgm:pt modelId="{1A36EE72-28AE-4E8C-AF1D-06250BCBCCD0}" type="sibTrans" cxnId="{C879D7CD-60ED-4457-B781-70F01FB78575}">
      <dgm:prSet/>
      <dgm:spPr/>
    </dgm:pt>
    <dgm:pt modelId="{FBD302C8-EAFC-4964-867C-5A6595FB8080}" type="pres">
      <dgm:prSet presAssocID="{3704191C-D60E-4C72-9220-E497BA26599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90AA7A7-B6EC-4917-B911-5A4423124AB1}" type="pres">
      <dgm:prSet presAssocID="{6C305570-207B-4A1E-A605-2095BC3F5469}" presName="linNode" presStyleCnt="0"/>
      <dgm:spPr/>
    </dgm:pt>
    <dgm:pt modelId="{1A4A0D53-7F1D-4E78-940E-61A4439ABD47}" type="pres">
      <dgm:prSet presAssocID="{6C305570-207B-4A1E-A605-2095BC3F5469}" presName="parentText" presStyleLbl="node1" presStyleIdx="0" presStyleCnt="1" custLinFactNeighborX="-5544" custLinFactNeighborY="16600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136499-5CA5-4B1F-B2EF-5F5DC5537A90}" type="pres">
      <dgm:prSet presAssocID="{6C305570-207B-4A1E-A605-2095BC3F5469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A21DB5D-BC74-45CD-A899-C21AE7F2D4FE}" srcId="{6C305570-207B-4A1E-A605-2095BC3F5469}" destId="{B0C05F50-7B40-4D1E-B653-F52E2C65559F}" srcOrd="0" destOrd="0" parTransId="{3F6C093C-D3F0-450F-B58A-891D08C0DF18}" sibTransId="{5B6627D4-BA38-489A-A653-19C0886CC3DE}"/>
    <dgm:cxn modelId="{C879D7CD-60ED-4457-B781-70F01FB78575}" srcId="{6C305570-207B-4A1E-A605-2095BC3F5469}" destId="{9A918F3E-21F3-4945-A0DC-2482C504782E}" srcOrd="2" destOrd="0" parTransId="{A56FB0BB-4A05-4015-9A35-37F53A0234A0}" sibTransId="{1A36EE72-28AE-4E8C-AF1D-06250BCBCCD0}"/>
    <dgm:cxn modelId="{73E084C0-15C6-4920-A0F3-A265FB0AD92D}" srcId="{6C305570-207B-4A1E-A605-2095BC3F5469}" destId="{A0C5CCDF-B5AA-464A-9C84-7F9E74A1123C}" srcOrd="1" destOrd="0" parTransId="{A6E52133-E972-4582-9AF9-3DFE93816987}" sibTransId="{A2525804-E744-4EFB-8B21-1916BF964FAE}"/>
    <dgm:cxn modelId="{17526DBE-4BAF-4F67-92F1-6234D863022E}" type="presOf" srcId="{A0C5CCDF-B5AA-464A-9C84-7F9E74A1123C}" destId="{07136499-5CA5-4B1F-B2EF-5F5DC5537A90}" srcOrd="0" destOrd="1" presId="urn:microsoft.com/office/officeart/2005/8/layout/vList5"/>
    <dgm:cxn modelId="{A7F5C107-C66E-4C7A-910B-02A9C9FFA07C}" type="presOf" srcId="{B0C05F50-7B40-4D1E-B653-F52E2C65559F}" destId="{07136499-5CA5-4B1F-B2EF-5F5DC5537A90}" srcOrd="0" destOrd="0" presId="urn:microsoft.com/office/officeart/2005/8/layout/vList5"/>
    <dgm:cxn modelId="{12076F21-6607-42B9-92AD-96D254199D54}" type="presOf" srcId="{6C305570-207B-4A1E-A605-2095BC3F5469}" destId="{1A4A0D53-7F1D-4E78-940E-61A4439ABD47}" srcOrd="0" destOrd="0" presId="urn:microsoft.com/office/officeart/2005/8/layout/vList5"/>
    <dgm:cxn modelId="{08A66116-2982-4CD6-9427-0320EA655743}" type="presOf" srcId="{9A918F3E-21F3-4945-A0DC-2482C504782E}" destId="{07136499-5CA5-4B1F-B2EF-5F5DC5537A90}" srcOrd="0" destOrd="2" presId="urn:microsoft.com/office/officeart/2005/8/layout/vList5"/>
    <dgm:cxn modelId="{3E60D742-79DA-40D3-B24D-AB1BAC16813F}" srcId="{3704191C-D60E-4C72-9220-E497BA26599D}" destId="{6C305570-207B-4A1E-A605-2095BC3F5469}" srcOrd="0" destOrd="0" parTransId="{A6E6DB99-304A-4037-96BB-0C185CBB6F21}" sibTransId="{F57C7320-61CA-4ADD-8C15-A1304D64B2E1}"/>
    <dgm:cxn modelId="{38D2E701-9A7B-4AC8-8072-A35E4F0372B7}" type="presOf" srcId="{3704191C-D60E-4C72-9220-E497BA26599D}" destId="{FBD302C8-EAFC-4964-867C-5A6595FB8080}" srcOrd="0" destOrd="0" presId="urn:microsoft.com/office/officeart/2005/8/layout/vList5"/>
    <dgm:cxn modelId="{CD41B371-B1E3-4ADD-B59A-808856A21A70}" type="presParOf" srcId="{FBD302C8-EAFC-4964-867C-5A6595FB8080}" destId="{C90AA7A7-B6EC-4917-B911-5A4423124AB1}" srcOrd="0" destOrd="0" presId="urn:microsoft.com/office/officeart/2005/8/layout/vList5"/>
    <dgm:cxn modelId="{9DD3B88E-4737-43C0-B7B8-653DA9A53336}" type="presParOf" srcId="{C90AA7A7-B6EC-4917-B911-5A4423124AB1}" destId="{1A4A0D53-7F1D-4E78-940E-61A4439ABD47}" srcOrd="0" destOrd="0" presId="urn:microsoft.com/office/officeart/2005/8/layout/vList5"/>
    <dgm:cxn modelId="{B6B80FFB-BC7E-41D9-A8A1-B94B991512CC}" type="presParOf" srcId="{C90AA7A7-B6EC-4917-B911-5A4423124AB1}" destId="{07136499-5CA5-4B1F-B2EF-5F5DC5537A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1A470-4C6A-4B0C-BBE2-E6754180952A}">
      <dsp:nvSpPr>
        <dsp:cNvPr id="0" name=""/>
        <dsp:cNvSpPr/>
      </dsp:nvSpPr>
      <dsp:spPr>
        <a:xfrm>
          <a:off x="2054966" y="-270400"/>
          <a:ext cx="3903084" cy="3255433"/>
        </a:xfrm>
        <a:prstGeom prst="ellipse">
          <a:avLst/>
        </a:prstGeom>
        <a:solidFill>
          <a:schemeClr val="accent2">
            <a:tint val="95000"/>
          </a:schemeClr>
        </a:soli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2">
              <a:shade val="70000"/>
              <a:satMod val="105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İslam </a:t>
          </a:r>
          <a:r>
            <a:rPr lang="tr-TR" sz="2000" u="sng" kern="1200" dirty="0" smtClean="0"/>
            <a:t>inanç </a:t>
          </a:r>
          <a:r>
            <a:rPr lang="tr-TR" sz="2000" kern="1200" dirty="0" smtClean="0"/>
            <a:t>esaslarını</a:t>
          </a:r>
          <a:r>
            <a:rPr lang="tr-TR" sz="2000" u="sng" kern="1200" dirty="0" smtClean="0"/>
            <a:t> </a:t>
          </a:r>
          <a:r>
            <a:rPr lang="tr-TR" sz="2000" kern="1200" dirty="0" smtClean="0"/>
            <a:t>(imanın şartları) açıklamak,yanlış inançları engellemek,Müslüman olmayanlara karşı İslam dinini savunmak amacıyla oluşan yorum biçimleridir</a:t>
          </a:r>
          <a:endParaRPr lang="tr-TR" sz="2000" kern="1200" dirty="0"/>
        </a:p>
      </dsp:txBody>
      <dsp:txXfrm>
        <a:off x="2626559" y="206347"/>
        <a:ext cx="2759898" cy="2301939"/>
      </dsp:txXfrm>
    </dsp:sp>
    <dsp:sp modelId="{01718E77-BC71-4472-80FA-F6610F2DBBD7}">
      <dsp:nvSpPr>
        <dsp:cNvPr id="0" name=""/>
        <dsp:cNvSpPr/>
      </dsp:nvSpPr>
      <dsp:spPr>
        <a:xfrm rot="7980910">
          <a:off x="2750301" y="2288723"/>
          <a:ext cx="51302" cy="7750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10800000">
        <a:off x="2763246" y="2438097"/>
        <a:ext cx="35911" cy="465002"/>
      </dsp:txXfrm>
    </dsp:sp>
    <dsp:sp modelId="{C6380A37-B9E0-40AC-98A8-6C90DA72DC7F}">
      <dsp:nvSpPr>
        <dsp:cNvPr id="0" name=""/>
        <dsp:cNvSpPr/>
      </dsp:nvSpPr>
      <dsp:spPr>
        <a:xfrm>
          <a:off x="71445" y="2428903"/>
          <a:ext cx="3317824" cy="2735984"/>
        </a:xfrm>
        <a:prstGeom prst="ellipse">
          <a:avLst/>
        </a:prstGeom>
        <a:solidFill>
          <a:schemeClr val="accent3">
            <a:tint val="95000"/>
          </a:schemeClr>
        </a:soli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3">
              <a:shade val="70000"/>
              <a:satMod val="105000"/>
            </a:schemeClr>
          </a:contourClr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u="sng" kern="1200" dirty="0" smtClean="0"/>
            <a:t>MATURİDİLİK:</a:t>
          </a:r>
          <a:endParaRPr lang="tr-TR" sz="2400" kern="1200" dirty="0"/>
        </a:p>
      </dsp:txBody>
      <dsp:txXfrm>
        <a:off x="557329" y="2829579"/>
        <a:ext cx="2346056" cy="1934632"/>
      </dsp:txXfrm>
    </dsp:sp>
    <dsp:sp modelId="{B004D3ED-7D33-4392-B59E-E88CDD22AE33}">
      <dsp:nvSpPr>
        <dsp:cNvPr id="0" name=""/>
        <dsp:cNvSpPr/>
      </dsp:nvSpPr>
      <dsp:spPr>
        <a:xfrm rot="21518680">
          <a:off x="3474552" y="3487519"/>
          <a:ext cx="892979" cy="7750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>
        <a:off x="3474585" y="3645270"/>
        <a:ext cx="660478" cy="465002"/>
      </dsp:txXfrm>
    </dsp:sp>
    <dsp:sp modelId="{FEA13CD3-8591-4272-9AF2-BC6CE47A0EEF}">
      <dsp:nvSpPr>
        <dsp:cNvPr id="0" name=""/>
        <dsp:cNvSpPr/>
      </dsp:nvSpPr>
      <dsp:spPr>
        <a:xfrm>
          <a:off x="5072100" y="2500324"/>
          <a:ext cx="3272104" cy="2357598"/>
        </a:xfrm>
        <a:prstGeom prst="ellipse">
          <a:avLst/>
        </a:prstGeom>
        <a:solidFill>
          <a:schemeClr val="accent6">
            <a:tint val="95000"/>
          </a:schemeClr>
        </a:soli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6">
              <a:shade val="70000"/>
              <a:satMod val="105000"/>
            </a:schemeClr>
          </a:contourClr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Ebu Mansur Muhammed bin </a:t>
          </a:r>
          <a:r>
            <a:rPr lang="tr-TR" sz="2800" kern="1200" dirty="0" err="1" smtClean="0"/>
            <a:t>Ahmed</a:t>
          </a:r>
          <a:r>
            <a:rPr lang="tr-TR" sz="2800" kern="1200" dirty="0" smtClean="0"/>
            <a:t>(öl. 944)</a:t>
          </a:r>
          <a:endParaRPr lang="tr-TR" sz="2800" kern="1200" dirty="0"/>
        </a:p>
      </dsp:txBody>
      <dsp:txXfrm>
        <a:off x="5551289" y="2845586"/>
        <a:ext cx="2313726" cy="1667074"/>
      </dsp:txXfrm>
    </dsp:sp>
    <dsp:sp modelId="{C23AB36D-5374-49F7-A14B-5B3EE26C8518}">
      <dsp:nvSpPr>
        <dsp:cNvPr id="0" name=""/>
        <dsp:cNvSpPr/>
      </dsp:nvSpPr>
      <dsp:spPr>
        <a:xfrm rot="8359443" flipH="1">
          <a:off x="5536908" y="2655663"/>
          <a:ext cx="223283" cy="4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5538565" y="2669276"/>
        <a:ext cx="209568" cy="274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D297D6-3187-4E1D-B495-00FEE18A0AB6}">
      <dsp:nvSpPr>
        <dsp:cNvPr id="0" name=""/>
        <dsp:cNvSpPr/>
      </dsp:nvSpPr>
      <dsp:spPr>
        <a:xfrm>
          <a:off x="991362" y="28"/>
          <a:ext cx="2898308" cy="1449154"/>
        </a:xfrm>
        <a:prstGeom prst="roundRect">
          <a:avLst>
            <a:gd name="adj" fmla="val 10000"/>
          </a:avLst>
        </a:prstGeom>
        <a:solidFill>
          <a:schemeClr val="accent2">
            <a:tint val="95000"/>
          </a:schemeClr>
        </a:soli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2">
              <a:shade val="70000"/>
              <a:satMod val="105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 smtClean="0"/>
            <a:t>CAFERİLİK</a:t>
          </a:r>
          <a:endParaRPr lang="tr-TR" sz="3700" kern="1200" dirty="0"/>
        </a:p>
      </dsp:txBody>
      <dsp:txXfrm>
        <a:off x="1033806" y="42472"/>
        <a:ext cx="2813420" cy="1364266"/>
      </dsp:txXfrm>
    </dsp:sp>
    <dsp:sp modelId="{1A303D7F-37BF-446D-A1E6-34F6E3A50783}">
      <dsp:nvSpPr>
        <dsp:cNvPr id="0" name=""/>
        <dsp:cNvSpPr/>
      </dsp:nvSpPr>
      <dsp:spPr>
        <a:xfrm>
          <a:off x="1281193" y="1449183"/>
          <a:ext cx="289830" cy="108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6865"/>
              </a:lnTo>
              <a:lnTo>
                <a:pt x="289830" y="108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6DF554-27EC-4828-A192-95E7BCEBA8AA}">
      <dsp:nvSpPr>
        <dsp:cNvPr id="0" name=""/>
        <dsp:cNvSpPr/>
      </dsp:nvSpPr>
      <dsp:spPr>
        <a:xfrm>
          <a:off x="1571024" y="1811471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İmam Cafer-i Sadık</a:t>
          </a:r>
          <a:endParaRPr lang="tr-TR" sz="3200" kern="1200" dirty="0"/>
        </a:p>
      </dsp:txBody>
      <dsp:txXfrm>
        <a:off x="1613468" y="1853915"/>
        <a:ext cx="2233758" cy="1364266"/>
      </dsp:txXfrm>
    </dsp:sp>
    <dsp:sp modelId="{E3E2210D-55EC-437E-B64E-6293BBB2602F}">
      <dsp:nvSpPr>
        <dsp:cNvPr id="0" name=""/>
        <dsp:cNvSpPr/>
      </dsp:nvSpPr>
      <dsp:spPr>
        <a:xfrm>
          <a:off x="1281193" y="1449183"/>
          <a:ext cx="289830" cy="2898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8308"/>
              </a:lnTo>
              <a:lnTo>
                <a:pt x="289830" y="289830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E27E70-81EA-425F-96F7-F33616777FE3}">
      <dsp:nvSpPr>
        <dsp:cNvPr id="0" name=""/>
        <dsp:cNvSpPr/>
      </dsp:nvSpPr>
      <dsp:spPr>
        <a:xfrm>
          <a:off x="1571024" y="3622914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Ölümü:765</a:t>
          </a:r>
          <a:endParaRPr lang="tr-TR" sz="3200" kern="1200" dirty="0"/>
        </a:p>
      </dsp:txBody>
      <dsp:txXfrm>
        <a:off x="1613468" y="3665358"/>
        <a:ext cx="2233758" cy="1364266"/>
      </dsp:txXfrm>
    </dsp:sp>
    <dsp:sp modelId="{DAF0F856-E9D5-4864-996B-0DA7BE6608A6}">
      <dsp:nvSpPr>
        <dsp:cNvPr id="0" name=""/>
        <dsp:cNvSpPr/>
      </dsp:nvSpPr>
      <dsp:spPr>
        <a:xfrm>
          <a:off x="4614248" y="28"/>
          <a:ext cx="2898308" cy="1449154"/>
        </a:xfrm>
        <a:prstGeom prst="roundRect">
          <a:avLst>
            <a:gd name="adj" fmla="val 10000"/>
          </a:avLst>
        </a:prstGeom>
        <a:solidFill>
          <a:schemeClr val="accent6">
            <a:tint val="95000"/>
          </a:schemeClr>
        </a:soli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6">
              <a:shade val="70000"/>
              <a:satMod val="105000"/>
            </a:schemeClr>
          </a:contourClr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 smtClean="0"/>
            <a:t>HANEFİLİK</a:t>
          </a:r>
          <a:endParaRPr lang="tr-TR" sz="3700" kern="1200" dirty="0"/>
        </a:p>
      </dsp:txBody>
      <dsp:txXfrm>
        <a:off x="4656692" y="42472"/>
        <a:ext cx="2813420" cy="1364266"/>
      </dsp:txXfrm>
    </dsp:sp>
    <dsp:sp modelId="{EF51AE91-29BD-4002-BCDA-738A0C2D7F94}">
      <dsp:nvSpPr>
        <dsp:cNvPr id="0" name=""/>
        <dsp:cNvSpPr/>
      </dsp:nvSpPr>
      <dsp:spPr>
        <a:xfrm>
          <a:off x="4904079" y="1449183"/>
          <a:ext cx="289830" cy="108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6865"/>
              </a:lnTo>
              <a:lnTo>
                <a:pt x="289830" y="108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848D7-5EA4-4382-AA1B-665933DD6A6C}">
      <dsp:nvSpPr>
        <dsp:cNvPr id="0" name=""/>
        <dsp:cNvSpPr/>
      </dsp:nvSpPr>
      <dsp:spPr>
        <a:xfrm>
          <a:off x="5193910" y="1811471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İmam Azam Ebu Hanife</a:t>
          </a:r>
          <a:endParaRPr lang="tr-TR" sz="3200" kern="1200" dirty="0"/>
        </a:p>
      </dsp:txBody>
      <dsp:txXfrm>
        <a:off x="5236354" y="1853915"/>
        <a:ext cx="2233758" cy="1364266"/>
      </dsp:txXfrm>
    </dsp:sp>
    <dsp:sp modelId="{A7EF0F18-C084-4B4C-9A61-037E7B7B29DC}">
      <dsp:nvSpPr>
        <dsp:cNvPr id="0" name=""/>
        <dsp:cNvSpPr/>
      </dsp:nvSpPr>
      <dsp:spPr>
        <a:xfrm>
          <a:off x="4904079" y="1449183"/>
          <a:ext cx="289830" cy="2898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8308"/>
              </a:lnTo>
              <a:lnTo>
                <a:pt x="289830" y="289830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7AB880-BEB7-447A-81B8-01B7D47C7DF2}">
      <dsp:nvSpPr>
        <dsp:cNvPr id="0" name=""/>
        <dsp:cNvSpPr/>
      </dsp:nvSpPr>
      <dsp:spPr>
        <a:xfrm>
          <a:off x="5193910" y="3622914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Ölümü:767</a:t>
          </a:r>
          <a:endParaRPr lang="tr-TR" sz="3200" kern="1200" dirty="0"/>
        </a:p>
      </dsp:txBody>
      <dsp:txXfrm>
        <a:off x="5236354" y="3665358"/>
        <a:ext cx="2233758" cy="13642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AEA4E-9D58-4194-8314-E9E88EB6DA34}">
      <dsp:nvSpPr>
        <dsp:cNvPr id="0" name=""/>
        <dsp:cNvSpPr/>
      </dsp:nvSpPr>
      <dsp:spPr>
        <a:xfrm>
          <a:off x="142889" y="0"/>
          <a:ext cx="2935679" cy="1467839"/>
        </a:xfrm>
        <a:prstGeom prst="roundRect">
          <a:avLst>
            <a:gd name="adj" fmla="val 10000"/>
          </a:avLst>
        </a:prstGeom>
        <a:solidFill>
          <a:schemeClr val="accent2">
            <a:tint val="95000"/>
          </a:schemeClr>
        </a:soli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extrusionH="50600" contourW="9525" prstMaterial="matte">
          <a:bevelT w="0" h="0"/>
          <a:contourClr>
            <a:schemeClr val="accent2">
              <a:shade val="70000"/>
              <a:satMod val="105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3820" tIns="55880" rIns="8382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 smtClean="0"/>
            <a:t>ŞAFİİLİK</a:t>
          </a:r>
          <a:endParaRPr lang="tr-TR" sz="4400" kern="1200" dirty="0"/>
        </a:p>
      </dsp:txBody>
      <dsp:txXfrm>
        <a:off x="185881" y="42992"/>
        <a:ext cx="2849695" cy="1381855"/>
      </dsp:txXfrm>
    </dsp:sp>
    <dsp:sp modelId="{93459B0A-225A-4E18-9D0D-AC379F7F4A85}">
      <dsp:nvSpPr>
        <dsp:cNvPr id="0" name=""/>
        <dsp:cNvSpPr/>
      </dsp:nvSpPr>
      <dsp:spPr>
        <a:xfrm>
          <a:off x="436457" y="1467839"/>
          <a:ext cx="1492370" cy="11234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3465"/>
              </a:lnTo>
              <a:lnTo>
                <a:pt x="1492370" y="11234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7301A1-BDE2-4218-A94B-24D4A80D93CA}">
      <dsp:nvSpPr>
        <dsp:cNvPr id="0" name=""/>
        <dsp:cNvSpPr/>
      </dsp:nvSpPr>
      <dsp:spPr>
        <a:xfrm>
          <a:off x="1928827" y="1857385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Muhammed bin İdris eş-Şafii</a:t>
          </a:r>
          <a:endParaRPr lang="tr-TR" sz="3000" kern="1200" dirty="0"/>
        </a:p>
      </dsp:txBody>
      <dsp:txXfrm>
        <a:off x="1971819" y="1900377"/>
        <a:ext cx="2262559" cy="1381855"/>
      </dsp:txXfrm>
    </dsp:sp>
    <dsp:sp modelId="{0E8CE21D-0F34-4899-AE12-2AEB45570292}">
      <dsp:nvSpPr>
        <dsp:cNvPr id="0" name=""/>
        <dsp:cNvSpPr/>
      </dsp:nvSpPr>
      <dsp:spPr>
        <a:xfrm>
          <a:off x="436457" y="1467839"/>
          <a:ext cx="1099999" cy="2938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8727"/>
              </a:lnTo>
              <a:lnTo>
                <a:pt x="1099999" y="2938727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DC86C-325D-4F95-8E74-9BBF710379D1}">
      <dsp:nvSpPr>
        <dsp:cNvPr id="0" name=""/>
        <dsp:cNvSpPr/>
      </dsp:nvSpPr>
      <dsp:spPr>
        <a:xfrm>
          <a:off x="1536456" y="3672647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Ölümü:819</a:t>
          </a:r>
          <a:endParaRPr lang="tr-TR" sz="3300" kern="1200" dirty="0"/>
        </a:p>
      </dsp:txBody>
      <dsp:txXfrm>
        <a:off x="1579448" y="3715639"/>
        <a:ext cx="2262559" cy="1381855"/>
      </dsp:txXfrm>
    </dsp:sp>
    <dsp:sp modelId="{0CC3EE7D-CC1F-41E1-AAF8-2EFB4CB479E6}">
      <dsp:nvSpPr>
        <dsp:cNvPr id="0" name=""/>
        <dsp:cNvSpPr/>
      </dsp:nvSpPr>
      <dsp:spPr>
        <a:xfrm>
          <a:off x="4618919" y="3048"/>
          <a:ext cx="2935679" cy="1467839"/>
        </a:xfrm>
        <a:prstGeom prst="roundRect">
          <a:avLst>
            <a:gd name="adj" fmla="val 10000"/>
          </a:avLst>
        </a:prstGeom>
        <a:solidFill>
          <a:schemeClr val="accent4">
            <a:tint val="95000"/>
          </a:schemeClr>
        </a:solidFill>
        <a:ln w="9525" cap="flat" cmpd="sng" algn="ctr">
          <a:solidFill>
            <a:schemeClr val="accent4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extrusionH="50600" contourW="9525" prstMaterial="matte">
          <a:bevelT w="0" h="0"/>
          <a:contourClr>
            <a:schemeClr val="accent4">
              <a:shade val="70000"/>
              <a:satMod val="105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HANBELİLİK</a:t>
          </a:r>
          <a:endParaRPr lang="tr-TR" sz="3400" kern="1200" dirty="0"/>
        </a:p>
      </dsp:txBody>
      <dsp:txXfrm>
        <a:off x="4661911" y="46040"/>
        <a:ext cx="2849695" cy="1381855"/>
      </dsp:txXfrm>
    </dsp:sp>
    <dsp:sp modelId="{FA170DA6-A984-4EAF-B260-C81103CB7C45}">
      <dsp:nvSpPr>
        <dsp:cNvPr id="0" name=""/>
        <dsp:cNvSpPr/>
      </dsp:nvSpPr>
      <dsp:spPr>
        <a:xfrm>
          <a:off x="4912487" y="1470888"/>
          <a:ext cx="373935" cy="1048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8976"/>
              </a:lnTo>
              <a:lnTo>
                <a:pt x="373935" y="1048976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132100-E552-4490-AC98-3E354D4E9C65}">
      <dsp:nvSpPr>
        <dsp:cNvPr id="0" name=""/>
        <dsp:cNvSpPr/>
      </dsp:nvSpPr>
      <dsp:spPr>
        <a:xfrm>
          <a:off x="5286422" y="1785945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err="1" smtClean="0"/>
            <a:t>Ahmed</a:t>
          </a:r>
          <a:r>
            <a:rPr lang="tr-TR" sz="3300" kern="1200" dirty="0" smtClean="0"/>
            <a:t> bin </a:t>
          </a:r>
          <a:r>
            <a:rPr lang="tr-TR" sz="3300" kern="1200" dirty="0" err="1" smtClean="0"/>
            <a:t>Hanbel</a:t>
          </a:r>
          <a:endParaRPr lang="tr-TR" sz="3300" kern="1200" dirty="0"/>
        </a:p>
      </dsp:txBody>
      <dsp:txXfrm>
        <a:off x="5329414" y="1828937"/>
        <a:ext cx="2262559" cy="1381855"/>
      </dsp:txXfrm>
    </dsp:sp>
    <dsp:sp modelId="{FDDBA6E6-814E-499A-A82E-110346CDC911}">
      <dsp:nvSpPr>
        <dsp:cNvPr id="0" name=""/>
        <dsp:cNvSpPr/>
      </dsp:nvSpPr>
      <dsp:spPr>
        <a:xfrm>
          <a:off x="4912487" y="1470888"/>
          <a:ext cx="293567" cy="2935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5679"/>
              </a:lnTo>
              <a:lnTo>
                <a:pt x="293567" y="2935679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D372A2-A427-42E6-9D78-918329761A60}">
      <dsp:nvSpPr>
        <dsp:cNvPr id="0" name=""/>
        <dsp:cNvSpPr/>
      </dsp:nvSpPr>
      <dsp:spPr>
        <a:xfrm>
          <a:off x="5206055" y="3672647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Ölümü:854</a:t>
          </a:r>
          <a:endParaRPr lang="tr-TR" sz="3300" kern="1200" dirty="0"/>
        </a:p>
      </dsp:txBody>
      <dsp:txXfrm>
        <a:off x="5249047" y="3715639"/>
        <a:ext cx="2262559" cy="13818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A52827-5335-4F69-997A-47B70A48AE07}">
      <dsp:nvSpPr>
        <dsp:cNvPr id="0" name=""/>
        <dsp:cNvSpPr/>
      </dsp:nvSpPr>
      <dsp:spPr>
        <a:xfrm rot="5400000">
          <a:off x="3805387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700" kern="1200" dirty="0" smtClean="0"/>
            <a:t>Türkistan’ın </a:t>
          </a:r>
          <a:r>
            <a:rPr lang="tr-TR" sz="3700" kern="1200" dirty="0" err="1" smtClean="0"/>
            <a:t>Yesi</a:t>
          </a:r>
          <a:r>
            <a:rPr lang="tr-TR" sz="3700" kern="1200" dirty="0" smtClean="0"/>
            <a:t> şehrinde doğdu</a:t>
          </a:r>
          <a:endParaRPr lang="tr-TR" sz="3700" kern="1200" dirty="0"/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700" kern="1200" dirty="0" smtClean="0"/>
            <a:t>Orta Asya,Balkanlarda etkili </a:t>
          </a:r>
          <a:r>
            <a:rPr lang="tr-TR" sz="3700" b="1" kern="1200" dirty="0" smtClean="0"/>
            <a:t>Divan-ı Hikmet </a:t>
          </a:r>
          <a:r>
            <a:rPr lang="tr-TR" sz="3700" kern="1200" dirty="0" smtClean="0"/>
            <a:t>adlı eseri vardır.</a:t>
          </a:r>
          <a:endParaRPr lang="tr-TR" sz="3700" kern="1200" dirty="0"/>
        </a:p>
      </dsp:txBody>
      <dsp:txXfrm rot="-5400000">
        <a:off x="2912934" y="635748"/>
        <a:ext cx="5263959" cy="3300502"/>
      </dsp:txXfrm>
    </dsp:sp>
    <dsp:sp modelId="{9912F43A-5C1F-41B2-A880-C57B2A025146}">
      <dsp:nvSpPr>
        <dsp:cNvPr id="0" name=""/>
        <dsp:cNvSpPr/>
      </dsp:nvSpPr>
      <dsp:spPr>
        <a:xfrm>
          <a:off x="132423" y="0"/>
          <a:ext cx="2764454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YESEVİLİK: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Hoca Ahmet </a:t>
          </a:r>
          <a:r>
            <a:rPr lang="tr-TR" sz="3100" kern="1200" dirty="0" err="1" smtClean="0"/>
            <a:t>Yesevi</a:t>
          </a:r>
          <a:endParaRPr lang="tr-TR" sz="3100" kern="1200" dirty="0" smtClean="0"/>
        </a:p>
      </dsp:txBody>
      <dsp:txXfrm>
        <a:off x="267373" y="134950"/>
        <a:ext cx="2494554" cy="43021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5058A-0EEC-47BA-B794-B4BAD64F07AB}">
      <dsp:nvSpPr>
        <dsp:cNvPr id="0" name=""/>
        <dsp:cNvSpPr/>
      </dsp:nvSpPr>
      <dsp:spPr>
        <a:xfrm rot="5400000">
          <a:off x="3832628" y="-275210"/>
          <a:ext cx="3921878" cy="54527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İran/</a:t>
          </a:r>
          <a:r>
            <a:rPr lang="tr-TR" sz="2800" kern="1200" dirty="0" err="1" smtClean="0"/>
            <a:t>Geylan</a:t>
          </a:r>
          <a:r>
            <a:rPr lang="tr-TR" sz="2800" kern="1200" dirty="0" smtClean="0"/>
            <a:t> doğum yeri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Orta Doğu ve Asya,Balkanlar,Afrika,Allah’ın isimleri ve salavat açıktan zikredilir.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1" kern="1200" dirty="0" smtClean="0"/>
            <a:t>ESERLERİ</a:t>
          </a:r>
          <a:r>
            <a:rPr lang="tr-TR" sz="2800" kern="1200" dirty="0" smtClean="0"/>
            <a:t>:</a:t>
          </a:r>
          <a:r>
            <a:rPr lang="tr-TR" sz="2800" kern="1200" dirty="0" err="1" smtClean="0"/>
            <a:t>Fütuhu’l</a:t>
          </a:r>
          <a:r>
            <a:rPr lang="tr-TR" sz="2800" kern="1200" dirty="0" smtClean="0"/>
            <a:t>-</a:t>
          </a:r>
          <a:r>
            <a:rPr lang="tr-TR" sz="2800" kern="1200" dirty="0" err="1" smtClean="0"/>
            <a:t>Gayb</a:t>
          </a:r>
          <a:r>
            <a:rPr lang="tr-TR" sz="2800" kern="1200" dirty="0" smtClean="0"/>
            <a:t>,el-</a:t>
          </a:r>
          <a:r>
            <a:rPr lang="tr-TR" sz="2800" kern="1200" dirty="0" err="1" smtClean="0"/>
            <a:t>Fethu’r</a:t>
          </a:r>
          <a:r>
            <a:rPr lang="tr-TR" sz="2800" kern="1200" dirty="0" smtClean="0"/>
            <a:t>-Rabbani,</a:t>
          </a:r>
          <a:r>
            <a:rPr lang="tr-TR" sz="2800" kern="1200" dirty="0" err="1" smtClean="0"/>
            <a:t>Günyetü</a:t>
          </a:r>
          <a:r>
            <a:rPr lang="tr-TR" sz="2800" kern="1200" dirty="0" smtClean="0"/>
            <a:t>-Talibin </a:t>
          </a:r>
          <a:endParaRPr lang="tr-TR" sz="2800" kern="1200" dirty="0"/>
        </a:p>
      </dsp:txBody>
      <dsp:txXfrm rot="-5400000">
        <a:off x="3067183" y="681685"/>
        <a:ext cx="5261319" cy="3538978"/>
      </dsp:txXfrm>
    </dsp:sp>
    <dsp:sp modelId="{F639EC77-CED3-47A8-8AC2-02001B05551F}">
      <dsp:nvSpPr>
        <dsp:cNvPr id="0" name=""/>
        <dsp:cNvSpPr/>
      </dsp:nvSpPr>
      <dsp:spPr>
        <a:xfrm>
          <a:off x="0" y="0"/>
          <a:ext cx="3067182" cy="490234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smtClean="0"/>
            <a:t>KADİRİLİK: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err="1" smtClean="0"/>
            <a:t>Abdulkadir</a:t>
          </a:r>
          <a:r>
            <a:rPr lang="tr-TR" sz="3500" kern="1200" dirty="0" smtClean="0"/>
            <a:t> </a:t>
          </a:r>
          <a:r>
            <a:rPr lang="tr-TR" sz="3500" kern="1200" dirty="0" err="1" smtClean="0"/>
            <a:t>Geylani</a:t>
          </a:r>
          <a:endParaRPr lang="tr-TR" sz="3500" kern="1200" dirty="0"/>
        </a:p>
      </dsp:txBody>
      <dsp:txXfrm>
        <a:off x="149727" y="149727"/>
        <a:ext cx="2767728" cy="46028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47C30-B664-4E40-9920-727C6600AD08}">
      <dsp:nvSpPr>
        <dsp:cNvPr id="0" name=""/>
        <dsp:cNvSpPr/>
      </dsp:nvSpPr>
      <dsp:spPr>
        <a:xfrm rot="5400000">
          <a:off x="3953865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err="1" smtClean="0"/>
            <a:t>Buhara’da</a:t>
          </a:r>
          <a:r>
            <a:rPr lang="tr-TR" sz="2800" kern="1200" dirty="0" smtClean="0"/>
            <a:t> doğmuştur.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Türkistan,Anadolu,Hindistan Allah sessizce kalben zikredilir.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“Halk içinde Hak il beraber olmak””Kalbi süslemek(</a:t>
          </a:r>
          <a:r>
            <a:rPr lang="tr-TR" sz="2800" kern="1200" dirty="0" err="1" smtClean="0"/>
            <a:t>nakş</a:t>
          </a:r>
          <a:r>
            <a:rPr lang="tr-TR" sz="2800" kern="1200" dirty="0" smtClean="0"/>
            <a:t>)”</a:t>
          </a:r>
          <a:endParaRPr lang="tr-TR" sz="2800" kern="1200" dirty="0"/>
        </a:p>
      </dsp:txBody>
      <dsp:txXfrm rot="-5400000">
        <a:off x="3061412" y="635748"/>
        <a:ext cx="5263959" cy="3300502"/>
      </dsp:txXfrm>
    </dsp:sp>
    <dsp:sp modelId="{A6BE4A7C-0275-4A20-969A-44BD4B30EC7F}">
      <dsp:nvSpPr>
        <dsp:cNvPr id="0" name=""/>
        <dsp:cNvSpPr/>
      </dsp:nvSpPr>
      <dsp:spPr>
        <a:xfrm>
          <a:off x="0" y="0"/>
          <a:ext cx="3061411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NAKŞİBENDİLİK: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Muhammed </a:t>
          </a:r>
          <a:r>
            <a:rPr lang="tr-TR" sz="2400" kern="1200" dirty="0" err="1" smtClean="0"/>
            <a:t>Bahauddin</a:t>
          </a:r>
          <a:r>
            <a:rPr lang="tr-TR" sz="2400" kern="1200" dirty="0" smtClean="0"/>
            <a:t> </a:t>
          </a:r>
          <a:r>
            <a:rPr lang="tr-TR" sz="2400" kern="1200" dirty="0" err="1" smtClean="0"/>
            <a:t>Nakşibend</a:t>
          </a:r>
          <a:endParaRPr lang="tr-TR" sz="2400" kern="1200" dirty="0"/>
        </a:p>
      </dsp:txBody>
      <dsp:txXfrm>
        <a:off x="149446" y="149446"/>
        <a:ext cx="2762519" cy="427310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D360AB-DB89-4028-8688-5FE8EEFDB43B}">
      <dsp:nvSpPr>
        <dsp:cNvPr id="0" name=""/>
        <dsp:cNvSpPr/>
      </dsp:nvSpPr>
      <dsp:spPr>
        <a:xfrm rot="5400000">
          <a:off x="3953865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err="1" smtClean="0"/>
            <a:t>Belh’te</a:t>
          </a:r>
          <a:r>
            <a:rPr lang="tr-TR" sz="2800" kern="1200" dirty="0" smtClean="0"/>
            <a:t> doğdu,Konya’ya yerleşti.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Babası ve Hocası Sultan </a:t>
          </a:r>
          <a:r>
            <a:rPr lang="tr-TR" sz="2800" kern="1200" dirty="0" err="1" smtClean="0"/>
            <a:t>Veled</a:t>
          </a:r>
          <a:r>
            <a:rPr lang="tr-TR" sz="2800" kern="1200" dirty="0" smtClean="0"/>
            <a:t>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1" kern="1200" dirty="0" smtClean="0"/>
            <a:t>ESERLERİ:</a:t>
          </a:r>
          <a:r>
            <a:rPr lang="tr-TR" sz="2800" b="0" kern="1200" dirty="0" smtClean="0"/>
            <a:t>Mesnevi,Divan-ı Kebir,</a:t>
          </a:r>
          <a:r>
            <a:rPr lang="tr-TR" sz="2800" b="0" kern="1200" dirty="0" err="1" smtClean="0"/>
            <a:t>Fihi</a:t>
          </a:r>
          <a:r>
            <a:rPr lang="tr-TR" sz="2800" b="0" kern="1200" dirty="0" smtClean="0"/>
            <a:t> </a:t>
          </a:r>
          <a:r>
            <a:rPr lang="tr-TR" sz="2800" b="0" kern="1200" dirty="0" err="1" smtClean="0"/>
            <a:t>ma</a:t>
          </a:r>
          <a:r>
            <a:rPr lang="tr-TR" sz="2800" b="0" kern="1200" dirty="0" smtClean="0"/>
            <a:t> </a:t>
          </a:r>
          <a:r>
            <a:rPr lang="tr-TR" sz="2800" b="0" kern="1200" dirty="0" err="1" smtClean="0"/>
            <a:t>Fih</a:t>
          </a:r>
          <a:endParaRPr lang="tr-TR" sz="2800" b="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0" kern="1200" dirty="0" smtClean="0"/>
            <a:t>Sevgi ve hoşgörü felsefesi</a:t>
          </a:r>
          <a:endParaRPr lang="tr-TR" sz="2800" b="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0" kern="1200" dirty="0" smtClean="0"/>
            <a:t>Sema ayinleri</a:t>
          </a:r>
          <a:endParaRPr lang="tr-TR" sz="2800" b="0" kern="1200" dirty="0"/>
        </a:p>
      </dsp:txBody>
      <dsp:txXfrm rot="-5400000">
        <a:off x="3061412" y="635748"/>
        <a:ext cx="5263959" cy="3300502"/>
      </dsp:txXfrm>
    </dsp:sp>
    <dsp:sp modelId="{CFEF94EC-412D-4D4E-833E-4C6E19FB0EBE}">
      <dsp:nvSpPr>
        <dsp:cNvPr id="0" name=""/>
        <dsp:cNvSpPr/>
      </dsp:nvSpPr>
      <dsp:spPr>
        <a:xfrm>
          <a:off x="0" y="0"/>
          <a:ext cx="3061411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MEVLEVİLİK: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Mevlana </a:t>
          </a:r>
          <a:r>
            <a:rPr lang="tr-TR" sz="3000" kern="1200" dirty="0" err="1" smtClean="0"/>
            <a:t>Celaleddin</a:t>
          </a:r>
          <a:r>
            <a:rPr lang="tr-TR" sz="3000" kern="1200" dirty="0" smtClean="0"/>
            <a:t> Rumi</a:t>
          </a:r>
          <a:endParaRPr lang="tr-TR" sz="3000" kern="1200" dirty="0"/>
        </a:p>
      </dsp:txBody>
      <dsp:txXfrm>
        <a:off x="149446" y="149446"/>
        <a:ext cx="2762519" cy="427310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136499-5CA5-4B1F-B2EF-5F5DC5537A90}">
      <dsp:nvSpPr>
        <dsp:cNvPr id="0" name=""/>
        <dsp:cNvSpPr/>
      </dsp:nvSpPr>
      <dsp:spPr>
        <a:xfrm rot="5400000">
          <a:off x="3953865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600" kern="1200" dirty="0" smtClean="0"/>
            <a:t>Hz. Ali,12 İmam,</a:t>
          </a:r>
          <a:r>
            <a:rPr lang="tr-TR" sz="2600" kern="1200" dirty="0" err="1" smtClean="0"/>
            <a:t>Ehl</a:t>
          </a:r>
          <a:r>
            <a:rPr lang="tr-TR" sz="2600" kern="1200" dirty="0" smtClean="0"/>
            <a:t>-i </a:t>
          </a:r>
          <a:r>
            <a:rPr lang="tr-TR" sz="2600" kern="1200" dirty="0" err="1" smtClean="0"/>
            <a:t>Beytsevgisi</a:t>
          </a:r>
          <a:r>
            <a:rPr lang="tr-TR" sz="2600" kern="1200" dirty="0" smtClean="0"/>
            <a:t>,Semah,Cem,Cem Evi,Musahiplik,Razılık,On İki Hizmet,Dua ve </a:t>
          </a:r>
          <a:r>
            <a:rPr lang="tr-TR" sz="2600" kern="1200" dirty="0" err="1" smtClean="0"/>
            <a:t>Gülbenk</a:t>
          </a:r>
          <a:r>
            <a:rPr lang="tr-TR" sz="2600" kern="1200" dirty="0" smtClean="0"/>
            <a:t>,Hızır Orucu</a:t>
          </a:r>
          <a:endParaRPr lang="tr-TR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600" kern="1200" dirty="0" smtClean="0"/>
            <a:t>“Eline,beline,diline hakim olmak”</a:t>
          </a:r>
          <a:endParaRPr lang="tr-TR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600" kern="1200" dirty="0" smtClean="0"/>
            <a:t>Bektaşilik Kurucu:Hacı Bektaş-ı </a:t>
          </a:r>
          <a:r>
            <a:rPr lang="tr-TR" sz="2600" kern="1200" dirty="0" smtClean="0"/>
            <a:t>Veli </a:t>
          </a:r>
          <a:r>
            <a:rPr lang="tr-TR" sz="2600" kern="1200" dirty="0" smtClean="0">
              <a:hlinkClick xmlns:r="http://schemas.openxmlformats.org/officeDocument/2006/relationships" r:id="rId1"/>
            </a:rPr>
            <a:t>www.sorubak.com</a:t>
          </a:r>
          <a:endParaRPr lang="tr-TR" sz="2600" kern="1200" dirty="0"/>
        </a:p>
      </dsp:txBody>
      <dsp:txXfrm rot="-5400000">
        <a:off x="3061412" y="635748"/>
        <a:ext cx="5263959" cy="3300502"/>
      </dsp:txXfrm>
    </dsp:sp>
    <dsp:sp modelId="{1A4A0D53-7F1D-4E78-940E-61A4439ABD47}">
      <dsp:nvSpPr>
        <dsp:cNvPr id="0" name=""/>
        <dsp:cNvSpPr/>
      </dsp:nvSpPr>
      <dsp:spPr>
        <a:xfrm>
          <a:off x="0" y="0"/>
          <a:ext cx="3061411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ALEVİLİK-BEKTAŞİLİK</a:t>
          </a:r>
        </a:p>
      </dsp:txBody>
      <dsp:txXfrm>
        <a:off x="149446" y="149446"/>
        <a:ext cx="2762519" cy="4273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A09B3-931C-4254-B02D-9E3F7E6006D9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93CC9-A66A-4A45-8557-88C0E533055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405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0719-5890-4CB8-B8DC-1A037ABB7C38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4A129-B7C9-4804-B8A2-414213CC40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279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6125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472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6533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6623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4036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767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9373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5033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3545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920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ld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4214818"/>
            <a:ext cx="6400800" cy="1571628"/>
          </a:xfrm>
        </p:spPr>
        <p:txBody>
          <a:bodyPr>
            <a:normAutofit/>
          </a:bodyPr>
          <a:lstStyle/>
          <a:p>
            <a:r>
              <a:rPr lang="tr-TR" sz="2000" dirty="0" smtClean="0"/>
              <a:t>HAZIRLAYAN:NURHAYAT KAYA</a:t>
            </a:r>
            <a:endParaRPr lang="tr-TR" sz="2000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İSLAM DÜŞÜNCESİNDE YORUM BİÇİMLERİ</a:t>
            </a:r>
            <a:endParaRPr lang="tr-TR" sz="4800" dirty="0"/>
          </a:p>
        </p:txBody>
      </p:sp>
      <p:sp>
        <p:nvSpPr>
          <p:cNvPr id="4" name="Dikdörtgen 3"/>
          <p:cNvSpPr/>
          <p:nvPr/>
        </p:nvSpPr>
        <p:spPr>
          <a:xfrm>
            <a:off x="3371992" y="6021288"/>
            <a:ext cx="207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3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4422"/>
          </a:xfrm>
        </p:spPr>
        <p:txBody>
          <a:bodyPr>
            <a:normAutofit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06415688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92869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İTİKADİ  YORUMLAR(İNANÇLA İLGİLİ YORUMLAR)</a:t>
            </a:r>
            <a:endParaRPr lang="tr-TR" dirty="0"/>
          </a:p>
        </p:txBody>
      </p:sp>
      <p:graphicFrame>
        <p:nvGraphicFramePr>
          <p:cNvPr id="8" name="5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285720" y="1357298"/>
          <a:ext cx="850423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İTİKADİ  YORUMLAR(İNANÇLA İLGİLİ YORUMLAR)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4500" u="sng" dirty="0" smtClean="0"/>
              <a:t>EŞARİLİK:</a:t>
            </a:r>
          </a:p>
          <a:p>
            <a:r>
              <a:rPr lang="tr-TR" sz="4000" dirty="0" err="1" smtClean="0"/>
              <a:t>Ebu’l</a:t>
            </a:r>
            <a:r>
              <a:rPr lang="tr-TR" sz="4000" dirty="0" smtClean="0"/>
              <a:t>-Hasan Ali el-</a:t>
            </a:r>
            <a:r>
              <a:rPr lang="tr-TR" sz="4000" dirty="0" err="1" smtClean="0"/>
              <a:t>Eş’ari</a:t>
            </a:r>
            <a:r>
              <a:rPr lang="tr-TR" sz="4000" dirty="0" smtClean="0"/>
              <a:t>(öl.936)</a:t>
            </a:r>
          </a:p>
          <a:p>
            <a:endParaRPr lang="tr-TR" sz="4000" dirty="0" smtClean="0"/>
          </a:p>
          <a:p>
            <a:r>
              <a:rPr lang="tr-TR" sz="4800" dirty="0" smtClean="0"/>
              <a:t>ŞİİLİK</a:t>
            </a:r>
            <a:endParaRPr lang="tr-TR" sz="4800" dirty="0"/>
          </a:p>
        </p:txBody>
      </p:sp>
      <p:sp>
        <p:nvSpPr>
          <p:cNvPr id="4" name="3 Köşeli Çift Ayraç"/>
          <p:cNvSpPr/>
          <p:nvPr/>
        </p:nvSpPr>
        <p:spPr>
          <a:xfrm>
            <a:off x="285720" y="2500306"/>
            <a:ext cx="357190" cy="428628"/>
          </a:xfrm>
          <a:prstGeom prst="chevr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50432" cy="9875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FIKHİ YORUMLAR(İBADETLER VE TOPLUMSAL MESELELER)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428736"/>
          <a:ext cx="850392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4422"/>
          </a:xfrm>
        </p:spPr>
        <p:txBody>
          <a:bodyPr>
            <a:normAutofit/>
          </a:bodyPr>
          <a:lstStyle/>
          <a:p>
            <a:r>
              <a:rPr lang="tr-TR" dirty="0" smtClean="0"/>
              <a:t>FIKHİ YORUMLAR(İBADETLER VE TOPLUMSAL MESELELER)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285720" y="1428736"/>
          <a:ext cx="850392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FIKHİ YORUMLAR(İBADETLER VE TOPLUMSAL MESELELER)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5143536"/>
          </a:xfrm>
        </p:spPr>
        <p:txBody>
          <a:bodyPr>
            <a:normAutofit/>
          </a:bodyPr>
          <a:lstStyle/>
          <a:p>
            <a:r>
              <a:rPr lang="tr-TR" sz="5400" dirty="0" smtClean="0"/>
              <a:t>MALİKİLİK:</a:t>
            </a:r>
          </a:p>
          <a:p>
            <a:r>
              <a:rPr lang="tr-TR" sz="5400" dirty="0" smtClean="0"/>
              <a:t>Malik bin Enes</a:t>
            </a:r>
          </a:p>
          <a:p>
            <a:r>
              <a:rPr lang="tr-TR" sz="5400" dirty="0" smtClean="0"/>
              <a:t>Ölüm:795</a:t>
            </a:r>
            <a:endParaRPr lang="tr-TR" sz="5400" dirty="0"/>
          </a:p>
        </p:txBody>
      </p:sp>
    </p:spTree>
  </p:cSld>
  <p:clrMapOvr>
    <a:masterClrMapping/>
  </p:clrMapOvr>
  <p:transition spd="slow">
    <p:cover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142984"/>
          </a:xfrm>
        </p:spPr>
        <p:txBody>
          <a:bodyPr/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07154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285720" y="1527048"/>
          <a:ext cx="8519952" cy="4902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4422"/>
          </a:xfrm>
        </p:spPr>
        <p:txBody>
          <a:bodyPr>
            <a:normAutofit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73</TotalTime>
  <Words>240</Words>
  <Application>Microsoft Office PowerPoint</Application>
  <PresentationFormat>Ekran Gösterisi (4:3)</PresentationFormat>
  <Paragraphs>73</Paragraphs>
  <Slides>11</Slides>
  <Notes>10</Notes>
  <HiddenSlides>1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Calibri</vt:lpstr>
      <vt:lpstr>Georgia</vt:lpstr>
      <vt:lpstr>Wingdings</vt:lpstr>
      <vt:lpstr>Wingdings 2</vt:lpstr>
      <vt:lpstr>Kent</vt:lpstr>
      <vt:lpstr>İSLAM DÜŞÜNCESİNDE YORUM BİÇİMLERİ</vt:lpstr>
      <vt:lpstr>İTİKADİ  YORUMLAR(İNANÇLA İLGİLİ YORUMLAR)</vt:lpstr>
      <vt:lpstr>İTİKADİ  YORUMLAR(İNANÇLA İLGİLİ YORUMLAR)</vt:lpstr>
      <vt:lpstr>FIKHİ YORUMLAR(İBADETLER VE TOPLUMSAL MESELELER)</vt:lpstr>
      <vt:lpstr>FIKHİ YORUMLAR(İBADETLER VE TOPLUMSAL MESELELER)</vt:lpstr>
      <vt:lpstr>FIKHİ YORUMLAR(İBADETLER VE TOPLUMSAL MESELELER)</vt:lpstr>
      <vt:lpstr>TASAVVUFİ YORUMLAR(AHLAKİ YORUMLAR)</vt:lpstr>
      <vt:lpstr>TASAVVUFİ YORUMLAR(AHLAKİ YORUMLAR)</vt:lpstr>
      <vt:lpstr>TASAVVUFİ YORUMLAR(AHLAKİ YORUMLAR)</vt:lpstr>
      <vt:lpstr>TASAVVUFİ YORUMLAR(AHLAKİ YORUMLAR)</vt:lpstr>
      <vt:lpstr>TASAVVUFİ YORUMLAR(AHLAKİ YORUMLAR)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Nuri Kaya</dc:creator>
  <cp:keywords>www.sorubak.com</cp:keywords>
  <cp:lastModifiedBy>doğan</cp:lastModifiedBy>
  <cp:revision>10</cp:revision>
  <dcterms:created xsi:type="dcterms:W3CDTF">2016-04-05T16:10:18Z</dcterms:created>
  <dcterms:modified xsi:type="dcterms:W3CDTF">2016-04-06T17:55:01Z</dcterms:modified>
</cp:coreProperties>
</file>