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58" autoAdjust="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7F962-511F-42CC-9287-52302A3E5E45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C437A0-6E90-496E-B119-1B78FC5D616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8181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437A0-6E90-496E-B119-1B78FC5D6161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9234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asper\Desktop\mutlu i sesi\ScreenShot 1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7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Casper\Desktop\mutlu i sesi\ScreenShot 2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820150" cy="3822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Casper\Desktop\mutlu i sesi\ScreenShot 2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216650" cy="4629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Casper\Desktop\mutlu i sesi\ScreenShot 2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0648"/>
            <a:ext cx="6192688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asper\Desktop\mutlu i sesi\ScreenShot 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116632"/>
            <a:ext cx="8864600" cy="4838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Casper\Desktop\mutlu i sesi\ScreenShot 2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826500" cy="3848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Casper\Desktop\mutlu i sesi\ScreenShot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712200" cy="383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asper\Desktop\mutlu i sesi\ScreenShot 19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asper\Desktop\mutlu i sesi\ScreenShot 19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216650" cy="405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asper\Desktop\mutlu i sesi\ScreenShot 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521700" cy="311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asper\Desktop\mutlu i sesi\ScreenShot 2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118350" cy="4610100"/>
          </a:xfrm>
          <a:prstGeom prst="rect">
            <a:avLst/>
          </a:prstGeom>
          <a:noFill/>
        </p:spPr>
      </p:pic>
      <p:sp>
        <p:nvSpPr>
          <p:cNvPr id="3" name="2 Serbest Form"/>
          <p:cNvSpPr/>
          <p:nvPr/>
        </p:nvSpPr>
        <p:spPr>
          <a:xfrm>
            <a:off x="4788024" y="4437112"/>
            <a:ext cx="3672408" cy="914400"/>
          </a:xfrm>
          <a:custGeom>
            <a:avLst/>
            <a:gdLst>
              <a:gd name="connsiteX0" fmla="*/ 0 w 3672408"/>
              <a:gd name="connsiteY0" fmla="*/ 0 h 914400"/>
              <a:gd name="connsiteX1" fmla="*/ 3672408 w 3672408"/>
              <a:gd name="connsiteY1" fmla="*/ 0 h 914400"/>
              <a:gd name="connsiteX2" fmla="*/ 3672408 w 3672408"/>
              <a:gd name="connsiteY2" fmla="*/ 914400 h 914400"/>
              <a:gd name="connsiteX3" fmla="*/ 0 w 3672408"/>
              <a:gd name="connsiteY3" fmla="*/ 914400 h 914400"/>
              <a:gd name="connsiteX4" fmla="*/ 0 w 3672408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2408" h="914400">
                <a:moveTo>
                  <a:pt x="0" y="0"/>
                </a:moveTo>
                <a:lnTo>
                  <a:pt x="3672408" y="0"/>
                </a:lnTo>
                <a:lnTo>
                  <a:pt x="3672408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asper\Desktop\mutlu i sesi\ScreenShot 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7776864" cy="3373370"/>
          </a:xfrm>
          <a:prstGeom prst="rect">
            <a:avLst/>
          </a:prstGeom>
          <a:noFill/>
        </p:spPr>
      </p:pic>
      <p:pic>
        <p:nvPicPr>
          <p:cNvPr id="3" name="Picture 2" descr="C:\Users\Casper\Desktop\mutlu i sesi\ScreenShot 2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573016"/>
            <a:ext cx="9036496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Casper\Desktop\mutlu i sesi\ScreenShot 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02700" cy="315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Casper\Desktop\mutlu i sesi\ScreenShot 2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820150" cy="3790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Casper\Desktop\mutlu i sesi\ScreenShot 2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813800" cy="383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Ekran Gösterisi (4:3)</PresentationFormat>
  <Paragraphs>2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8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2013-11-28T17:10:22Z</dcterms:created>
  <dcterms:modified xsi:type="dcterms:W3CDTF">2015-11-26T21:26:25Z</dcterms:modified>
</cp:coreProperties>
</file>