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1992A-0A00-4DE8-96D0-F13E1BFF9DC0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33EA4-1BC4-4CB1-8B06-9F4844990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39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33EA4-1BC4-4CB1-8B06-9F48449906B2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571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tr-TR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İNTERNET VE BİLGİSAYAR AĞLARI</a:t>
            </a:r>
            <a:endParaRPr lang="tr-TR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7772400" cy="1584176"/>
          </a:xfrm>
        </p:spPr>
        <p:txBody>
          <a:bodyPr>
            <a:normAutofit/>
          </a:bodyPr>
          <a:lstStyle/>
          <a:p>
            <a:pPr algn="l"/>
            <a:r>
              <a:rPr lang="tr-TR" sz="2400" dirty="0" smtClean="0">
                <a:latin typeface="Comic Sans MS" pitchFamily="66" charset="0"/>
              </a:rPr>
              <a:t>Dünya genelindeki bilgisayarları birbirine bağlayan elektronik iletişim ağıdır.</a:t>
            </a:r>
          </a:p>
          <a:p>
            <a:pPr algn="l"/>
            <a:endParaRPr lang="tr-TR" sz="2400" dirty="0">
              <a:latin typeface="Comic Sans MS" pitchFamily="66" charset="0"/>
            </a:endParaRPr>
          </a:p>
          <a:p>
            <a:pPr algn="l"/>
            <a:endParaRPr lang="tr-TR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8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Bir ülke yada dünya çapında aralarında yüzlerce veya binlerce kilometre mesafe bulunan bilgisayar ve ağların birbirine bağlanmasıyla oluşur.</a:t>
            </a:r>
          </a:p>
          <a:p>
            <a:r>
              <a:rPr lang="tr-TR" dirty="0" smtClean="0">
                <a:latin typeface="Comic Sans MS" pitchFamily="66" charset="0"/>
              </a:rPr>
              <a:t>Bilinen büyük geniş alan ağı 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internet’tir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3) GENİŞ ALAN AĞI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00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GENİŞ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4316685" cy="425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05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44824"/>
            <a:ext cx="6120680" cy="4243466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İNTERNET AĞI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9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1969 yılında ABD savunma bakanlığı bünyesindeki « ileri araştırma projesi ajansı» tarafından ortaya çıkmıştır.</a:t>
            </a:r>
          </a:p>
          <a:p>
            <a:r>
              <a:rPr lang="tr-TR" dirty="0" smtClean="0">
                <a:latin typeface="Comic Sans MS" pitchFamily="66" charset="0"/>
              </a:rPr>
              <a:t>Türkiye </a:t>
            </a:r>
            <a:r>
              <a:rPr lang="tr-TR" dirty="0">
                <a:latin typeface="Comic Sans MS" pitchFamily="66" charset="0"/>
              </a:rPr>
              <a:t>İ</a:t>
            </a:r>
            <a:r>
              <a:rPr lang="tr-TR" dirty="0" smtClean="0">
                <a:latin typeface="Comic Sans MS" pitchFamily="66" charset="0"/>
              </a:rPr>
              <a:t>nternet’e Nisan 1993’ten beri bağlıdır.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İNTERNET TARİHÇESİ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 descr="C:\Users\Ethem\Desktop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6085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50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İki yada daha fazla bilgisayarın birbirine bağlanmasıyla oluşan yapıya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bilgisayar ağı </a:t>
            </a:r>
            <a:r>
              <a:rPr lang="tr-TR" sz="2800" dirty="0" smtClean="0">
                <a:latin typeface="Comic Sans MS" pitchFamily="66" charset="0"/>
              </a:rPr>
              <a:t>denir.</a:t>
            </a:r>
          </a:p>
          <a:p>
            <a:r>
              <a:rPr lang="tr-TR" sz="2800" dirty="0" smtClean="0">
                <a:latin typeface="Comic Sans MS" pitchFamily="66" charset="0"/>
              </a:rPr>
              <a:t>Ağ üzerindeki bilgisayarlar birbiriyle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bilgi </a:t>
            </a:r>
            <a:r>
              <a:rPr lang="tr-TR" sz="2800" dirty="0" smtClean="0">
                <a:latin typeface="Comic Sans MS" pitchFamily="66" charset="0"/>
              </a:rPr>
              <a:t>alışverişinde buluna bilirler.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BİLGİSAYAR AĞLARI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9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Bilgisayar ağları, ağın büyüklüğüne göre 3 guruba ayırabiliriz.</a:t>
            </a:r>
          </a:p>
          <a:p>
            <a:endParaRPr lang="tr-TR" dirty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AĞ TÜRLERİ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217585" y="2817968"/>
            <a:ext cx="4392488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YEREL ALAN  AĞI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907704" y="3645024"/>
            <a:ext cx="5184575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METROPOL ALAN  AĞI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367643" y="4636604"/>
            <a:ext cx="6264695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GENİŞ ALAN AĞI ALAN  AĞI</a:t>
            </a:r>
            <a:endParaRPr lang="tr-TR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Birbirine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yakın </a:t>
            </a:r>
            <a:r>
              <a:rPr lang="tr-TR" dirty="0" smtClean="0">
                <a:latin typeface="Comic Sans MS" pitchFamily="66" charset="0"/>
              </a:rPr>
              <a:t>aynı oda veya bina içerisinde yer alan bilgisayarın bağlanmasıyla oluşturulur.</a:t>
            </a:r>
          </a:p>
          <a:p>
            <a:r>
              <a:rPr lang="tr-TR" dirty="0" smtClean="0">
                <a:latin typeface="Comic Sans MS" pitchFamily="66" charset="0"/>
              </a:rPr>
              <a:t>Örneğin bir iş yerindeki okuldaki hatta evimizdeki bilgisayarların bilgisayarları birbiri bağlanmasıyla oluşturduğumuz ağ yerel alan ağıdır.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1) YEREL ALAN AĞI (LAN)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97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YEREL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54461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337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İçerisinde birden çok yerel alan ağı barındıran bir üniversite kampüsü, büyük bir işyeri, şehir veya bölgeleri kapsayan ağ türüdür</a:t>
            </a:r>
          </a:p>
          <a:p>
            <a:r>
              <a:rPr lang="tr-TR" dirty="0" smtClean="0">
                <a:latin typeface="Comic Sans MS" pitchFamily="66" charset="0"/>
              </a:rPr>
              <a:t>Örneğin tüm bankaların farklı şubelerin </a:t>
            </a:r>
            <a:r>
              <a:rPr lang="tr-TR" dirty="0">
                <a:latin typeface="Comic Sans MS" pitchFamily="66" charset="0"/>
              </a:rPr>
              <a:t>b</a:t>
            </a:r>
            <a:r>
              <a:rPr lang="tr-TR" dirty="0" smtClean="0">
                <a:latin typeface="Comic Sans MS" pitchFamily="66" charset="0"/>
              </a:rPr>
              <a:t>ilgisayarları metropol alan ağı ile birbirine bağlar.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Comic Sans MS" pitchFamily="66" charset="0"/>
              </a:rPr>
              <a:t>2) METROPOL ALAN AĞI (MAN)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6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METROPOL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18" y="1700808"/>
            <a:ext cx="659350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93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</TotalTime>
  <Words>209</Words>
  <Application>Microsoft Office PowerPoint</Application>
  <PresentationFormat>Ekran Gösterisi (4:3)</PresentationFormat>
  <Paragraphs>28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8" baseType="lpstr">
      <vt:lpstr>Calibri</vt:lpstr>
      <vt:lpstr>Comic Sans MS</vt:lpstr>
      <vt:lpstr>Lucida Sans Unicode</vt:lpstr>
      <vt:lpstr>Verdana</vt:lpstr>
      <vt:lpstr>Wingdings 2</vt:lpstr>
      <vt:lpstr>Wingdings 3</vt:lpstr>
      <vt:lpstr>Kalabalık</vt:lpstr>
      <vt:lpstr>İNTERNET VE BİLGİSAYAR AĞLARI</vt:lpstr>
      <vt:lpstr>İNTERNET AĞI</vt:lpstr>
      <vt:lpstr>İNTERNET TARİHÇESİ</vt:lpstr>
      <vt:lpstr>BİLGİSAYAR AĞLARI</vt:lpstr>
      <vt:lpstr>AĞ TÜRLERİ </vt:lpstr>
      <vt:lpstr>1) YEREL ALAN AĞI (LAN)</vt:lpstr>
      <vt:lpstr>YEREL ALAN AĞI</vt:lpstr>
      <vt:lpstr>2) METROPOL ALAN AĞI (MAN)</vt:lpstr>
      <vt:lpstr>METROPOL ALAN AĞI</vt:lpstr>
      <vt:lpstr>3) GENİŞ ALAN AĞI</vt:lpstr>
      <vt:lpstr>GENİŞ ALAN AĞI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Office</dc:creator>
  <cp:keywords>www.sorubak.com</cp:keywords>
  <dc:description>www.sorubak.com</dc:description>
  <cp:lastModifiedBy>doğan</cp:lastModifiedBy>
  <cp:revision>12</cp:revision>
  <dcterms:created xsi:type="dcterms:W3CDTF">2016-05-21T14:45:42Z</dcterms:created>
  <dcterms:modified xsi:type="dcterms:W3CDTF">2016-05-22T13:20:09Z</dcterms:modified>
</cp:coreProperties>
</file>