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46D94B-1D28-437E-83AC-C443D7DF6799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BD78FB-09C5-4954-B581-3EA60BFE8F1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5439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D78FB-09C5-4954-B581-3EA60BFE8F16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2529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63688" y="260648"/>
            <a:ext cx="4608512" cy="1994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dirty="0" smtClean="0">
                <a:latin typeface="Hand writing Mutlu" pitchFamily="2" charset="0"/>
              </a:rPr>
              <a:t>atla</a:t>
            </a:r>
            <a:endParaRPr lang="tr-TR" sz="138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860032" y="260648"/>
            <a:ext cx="1512168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4139952" y="260648"/>
            <a:ext cx="2232248" cy="20162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3419872" y="260648"/>
            <a:ext cx="2952328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763688" y="260648"/>
            <a:ext cx="4608512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9144000" cy="1994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latin typeface="Hand writing Mutlu" pitchFamily="2" charset="0"/>
              </a:rPr>
              <a:t>limon</a:t>
            </a:r>
            <a:endParaRPr lang="tr-TR" sz="138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707904" y="260648"/>
            <a:ext cx="2952328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1907704" y="260648"/>
            <a:ext cx="2376264" cy="20162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63688" y="260648"/>
            <a:ext cx="4608512" cy="1994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dirty="0" smtClean="0">
                <a:latin typeface="Hand writing Mutlu" pitchFamily="2" charset="0"/>
              </a:rPr>
              <a:t>atlat</a:t>
            </a:r>
            <a:endParaRPr lang="tr-TR" sz="138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5508104" y="260648"/>
            <a:ext cx="864096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4499992" y="260648"/>
            <a:ext cx="1872208" cy="20162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3851920" y="260648"/>
            <a:ext cx="2520280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131840" y="260648"/>
            <a:ext cx="3312368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1763688" y="260648"/>
            <a:ext cx="4680520" cy="201622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63688" y="260648"/>
            <a:ext cx="4608512" cy="1994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dirty="0" smtClean="0">
                <a:latin typeface="Hand writing Mutlu" pitchFamily="2" charset="0"/>
              </a:rPr>
              <a:t>atlet</a:t>
            </a:r>
            <a:endParaRPr lang="tr-TR" sz="138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5364088" y="260648"/>
            <a:ext cx="1008112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4644008" y="260648"/>
            <a:ext cx="1728192" cy="20162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4067944" y="260648"/>
            <a:ext cx="2304256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347864" y="260648"/>
            <a:ext cx="3024336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1691680" y="260648"/>
            <a:ext cx="4680520" cy="201622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63688" y="260648"/>
            <a:ext cx="5832648" cy="1994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dirty="0" smtClean="0">
                <a:latin typeface="Hand writing Mutlu" pitchFamily="2" charset="0"/>
              </a:rPr>
              <a:t>atletle</a:t>
            </a:r>
            <a:endParaRPr lang="tr-TR" sz="138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6588224" y="260648"/>
            <a:ext cx="1008112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5940152" y="260648"/>
            <a:ext cx="1656184" cy="20162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5292080" y="260648"/>
            <a:ext cx="2304256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4716016" y="260648"/>
            <a:ext cx="288032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995936" y="260648"/>
            <a:ext cx="3600400" cy="201622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3347864" y="260648"/>
            <a:ext cx="4320480" cy="201622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1763688" y="260648"/>
            <a:ext cx="5904656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1" animBg="1"/>
      <p:bldP spid="8" grpId="2" animBg="1"/>
      <p:bldP spid="9" grpId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63688" y="260648"/>
            <a:ext cx="5832648" cy="1994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dirty="0" smtClean="0">
                <a:latin typeface="Hand writing Mutlu" pitchFamily="2" charset="0"/>
              </a:rPr>
              <a:t>naneli</a:t>
            </a:r>
            <a:endParaRPr lang="tr-TR" sz="138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6804248" y="260648"/>
            <a:ext cx="1008112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6156176" y="260648"/>
            <a:ext cx="1656184" cy="20162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5292080" y="260648"/>
            <a:ext cx="2520280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4283968" y="260648"/>
            <a:ext cx="3528392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203848" y="260648"/>
            <a:ext cx="4608512" cy="201622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1763688" y="260648"/>
            <a:ext cx="6048672" cy="201622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63688" y="260648"/>
            <a:ext cx="5832648" cy="1994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dirty="0" smtClean="0">
                <a:latin typeface="Hand writing Mutlu" pitchFamily="2" charset="0"/>
              </a:rPr>
              <a:t>taneli</a:t>
            </a:r>
            <a:endParaRPr lang="tr-TR" sz="138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6588224" y="260648"/>
            <a:ext cx="1008112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5796136" y="260648"/>
            <a:ext cx="1656184" cy="20162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5004048" y="260648"/>
            <a:ext cx="2520280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4067944" y="260648"/>
            <a:ext cx="3528392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059832" y="260648"/>
            <a:ext cx="4608512" cy="201622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1763688" y="260648"/>
            <a:ext cx="6048672" cy="201622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63688" y="260648"/>
            <a:ext cx="5832648" cy="1994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dirty="0" smtClean="0">
                <a:latin typeface="Hand writing Mutlu" pitchFamily="2" charset="0"/>
              </a:rPr>
              <a:t>ortala</a:t>
            </a:r>
            <a:endParaRPr lang="tr-TR" sz="138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6444208" y="260648"/>
            <a:ext cx="1152128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5652120" y="260648"/>
            <a:ext cx="1656184" cy="20162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4644008" y="260648"/>
            <a:ext cx="2592288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923928" y="260648"/>
            <a:ext cx="3528392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059832" y="260648"/>
            <a:ext cx="4608512" cy="201622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1763688" y="260648"/>
            <a:ext cx="6048672" cy="201622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9144000" cy="1994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800" dirty="0" smtClean="0">
                <a:latin typeface="Hand writing Mutlu" pitchFamily="2" charset="0"/>
              </a:rPr>
              <a:t>limonata</a:t>
            </a:r>
            <a:endParaRPr lang="tr-TR" sz="138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6660232" y="260648"/>
            <a:ext cx="2483768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4427984" y="260648"/>
            <a:ext cx="2232248" cy="20162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051720" y="260648"/>
            <a:ext cx="2520280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0" y="260648"/>
            <a:ext cx="3528392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9144000" cy="1994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latin typeface="Hand writing Mutlu" pitchFamily="2" charset="0"/>
              </a:rPr>
              <a:t>mantarlar</a:t>
            </a:r>
            <a:endParaRPr lang="tr-TR" sz="138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6156176" y="260648"/>
            <a:ext cx="2483768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3779912" y="260648"/>
            <a:ext cx="2376264" cy="20162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539552" y="260648"/>
            <a:ext cx="3240360" cy="20162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Ekran Gösterisi (4:3)</PresentationFormat>
  <Paragraphs>12</Paragraphs>
  <Slides>10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2</cp:revision>
  <dcterms:created xsi:type="dcterms:W3CDTF">2013-12-27T06:01:20Z</dcterms:created>
  <dcterms:modified xsi:type="dcterms:W3CDTF">2015-11-26T21:27:51Z</dcterms:modified>
</cp:coreProperties>
</file>