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9B7E0-01A2-4184-9E8D-4DE27CA5FEDD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C4904-B2B0-41A4-B461-F3BCF69389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730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C4904-B2B0-41A4-B461-F3BCF69389B0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31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THE ANCİENT EGYPT 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3 İçerik Yer Tutucusu" descr="KEOPS PRAMİDİ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7" y="1844824"/>
            <a:ext cx="6575925" cy="44065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TEFNUT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/>
              <a:t>Tefnut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goddess</a:t>
            </a:r>
            <a:r>
              <a:rPr lang="tr-TR" dirty="0" smtClean="0"/>
              <a:t> of </a:t>
            </a:r>
            <a:r>
              <a:rPr lang="tr-TR" dirty="0" err="1" smtClean="0"/>
              <a:t>water</a:t>
            </a:r>
            <a:r>
              <a:rPr lang="tr-TR" dirty="0" smtClean="0"/>
              <a:t> .</a:t>
            </a:r>
            <a:r>
              <a:rPr lang="tr-TR" dirty="0" err="1" smtClean="0"/>
              <a:t>She</a:t>
            </a:r>
            <a:r>
              <a:rPr lang="tr-TR" dirty="0" smtClean="0"/>
              <a:t> had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head</a:t>
            </a:r>
            <a:r>
              <a:rPr lang="tr-TR" dirty="0" smtClean="0"/>
              <a:t> of </a:t>
            </a:r>
            <a:r>
              <a:rPr lang="tr-TR" dirty="0" err="1" smtClean="0"/>
              <a:t>lion</a:t>
            </a:r>
            <a:endParaRPr lang="tr-TR" dirty="0"/>
          </a:p>
        </p:txBody>
      </p:sp>
      <p:pic>
        <p:nvPicPr>
          <p:cNvPr id="5" name="4 İçerik Yer Tutucusu" descr="tefnut.gif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211960" y="1124743"/>
            <a:ext cx="2548880" cy="45667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WORDS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MUMMY</a:t>
            </a:r>
            <a:endParaRPr lang="tr-TR" dirty="0"/>
          </a:p>
        </p:txBody>
      </p:sp>
      <p:sp>
        <p:nvSpPr>
          <p:cNvPr id="6" name="5 Metin Yer Tutucusu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tr-TR" dirty="0" smtClean="0"/>
              <a:t>PYRAMİD</a:t>
            </a:r>
          </a:p>
          <a:p>
            <a:endParaRPr lang="tr-TR" dirty="0"/>
          </a:p>
        </p:txBody>
      </p:sp>
      <p:pic>
        <p:nvPicPr>
          <p:cNvPr id="8" name="7 İçerik Yer Tutucusu" descr="indir (2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74627" y="3068961"/>
            <a:ext cx="3163986" cy="1965002"/>
          </a:xfrm>
        </p:spPr>
      </p:pic>
      <p:pic>
        <p:nvPicPr>
          <p:cNvPr id="9" name="8 İçerik Yer Tutucusu" descr="indir.jpg"/>
          <p:cNvPicPr>
            <a:picLocks noGrp="1" noChangeAspect="1"/>
          </p:cNvPicPr>
          <p:nvPr>
            <p:ph sz="half" idx="4"/>
          </p:nvPr>
        </p:nvPicPr>
        <p:blipFill>
          <a:blip r:embed="rId3" cstate="print"/>
          <a:stretch>
            <a:fillRect/>
          </a:stretch>
        </p:blipFill>
        <p:spPr>
          <a:xfrm>
            <a:off x="5364088" y="2631634"/>
            <a:ext cx="3168352" cy="21083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GOD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tr-TR" dirty="0" smtClean="0"/>
              <a:t>PHARAOH</a:t>
            </a:r>
            <a:endParaRPr lang="tr-TR" dirty="0"/>
          </a:p>
        </p:txBody>
      </p:sp>
      <p:pic>
        <p:nvPicPr>
          <p:cNvPr id="7" name="6 İçerik Yer Tutucusu" descr="god-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14400" y="2790825"/>
            <a:ext cx="3733800" cy="2800350"/>
          </a:xfrm>
        </p:spPr>
      </p:pic>
      <p:pic>
        <p:nvPicPr>
          <p:cNvPr id="8" name="7 İçerik Yer Tutucusu" descr="604tutankhamen.png"/>
          <p:cNvPicPr>
            <a:picLocks noGrp="1" noChangeAspect="1"/>
          </p:cNvPicPr>
          <p:nvPr>
            <p:ph sz="half" idx="4"/>
          </p:nvPr>
        </p:nvPicPr>
        <p:blipFill>
          <a:blip r:embed="rId3" cstate="print"/>
          <a:stretch>
            <a:fillRect/>
          </a:stretch>
        </p:blipFill>
        <p:spPr>
          <a:xfrm>
            <a:off x="5524500" y="2247900"/>
            <a:ext cx="2590800" cy="3886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HEDDRESS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tr-TR" dirty="0" smtClean="0"/>
              <a:t>GODDESS</a:t>
            </a:r>
            <a:endParaRPr lang="tr-TR" dirty="0"/>
          </a:p>
        </p:txBody>
      </p:sp>
      <p:pic>
        <p:nvPicPr>
          <p:cNvPr id="7" name="6 İçerik Yer Tutucusu" descr="SignedHeaddressPrint-crop-2x3.jpg.th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14400" y="2324100"/>
            <a:ext cx="3733800" cy="3733800"/>
          </a:xfrm>
        </p:spPr>
      </p:pic>
      <p:pic>
        <p:nvPicPr>
          <p:cNvPr id="8" name="7 İçerik Yer Tutucusu" descr="goddess-lakshmi.jpg"/>
          <p:cNvPicPr>
            <a:picLocks noGrp="1" noChangeAspect="1"/>
          </p:cNvPicPr>
          <p:nvPr>
            <p:ph sz="half" idx="4"/>
          </p:nvPr>
        </p:nvPicPr>
        <p:blipFill>
          <a:blip r:embed="rId3" cstate="print"/>
          <a:stretch>
            <a:fillRect/>
          </a:stretch>
        </p:blipFill>
        <p:spPr>
          <a:xfrm>
            <a:off x="5148064" y="2708920"/>
            <a:ext cx="2666979" cy="2057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OSİRİS</a:t>
            </a:r>
            <a:endParaRPr lang="tr-TR" dirty="0"/>
          </a:p>
        </p:txBody>
      </p:sp>
      <p:sp>
        <p:nvSpPr>
          <p:cNvPr id="6" name="5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/>
              <a:t>Osiris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god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dead</a:t>
            </a:r>
            <a:r>
              <a:rPr lang="tr-TR" dirty="0" smtClean="0"/>
              <a:t>.He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father</a:t>
            </a:r>
            <a:r>
              <a:rPr lang="tr-TR" dirty="0" smtClean="0"/>
              <a:t> of </a:t>
            </a:r>
            <a:r>
              <a:rPr lang="tr-TR" dirty="0" err="1" smtClean="0"/>
              <a:t>Horus</a:t>
            </a:r>
            <a:r>
              <a:rPr lang="tr-TR" dirty="0" smtClean="0"/>
              <a:t> .He had a </a:t>
            </a:r>
            <a:r>
              <a:rPr lang="tr-TR" dirty="0" err="1" smtClean="0"/>
              <a:t>white</a:t>
            </a:r>
            <a:r>
              <a:rPr lang="tr-TR" dirty="0" smtClean="0"/>
              <a:t> </a:t>
            </a:r>
            <a:r>
              <a:rPr lang="tr-TR" dirty="0" err="1" smtClean="0"/>
              <a:t>headdress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feathers</a:t>
            </a:r>
            <a:endParaRPr lang="tr-TR" dirty="0"/>
          </a:p>
        </p:txBody>
      </p:sp>
      <p:pic>
        <p:nvPicPr>
          <p:cNvPr id="7" name="6 İçerik Yer Tutucusu" descr="osiri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41275" y="1196752"/>
            <a:ext cx="3488755" cy="48992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HORUS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/>
              <a:t>Horus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a </a:t>
            </a:r>
            <a:r>
              <a:rPr lang="tr-TR" dirty="0" err="1" smtClean="0"/>
              <a:t>god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sky</a:t>
            </a:r>
            <a:r>
              <a:rPr lang="tr-TR" dirty="0" smtClean="0"/>
              <a:t> .He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son of </a:t>
            </a:r>
            <a:r>
              <a:rPr lang="tr-TR" dirty="0" err="1" smtClean="0"/>
              <a:t>Isis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Osiris</a:t>
            </a:r>
            <a:r>
              <a:rPr lang="tr-TR" dirty="0" smtClean="0"/>
              <a:t>.He had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head</a:t>
            </a:r>
            <a:r>
              <a:rPr lang="tr-TR" dirty="0" smtClean="0"/>
              <a:t> of </a:t>
            </a:r>
            <a:r>
              <a:rPr lang="tr-TR" dirty="0" err="1" smtClean="0"/>
              <a:t>bird</a:t>
            </a:r>
            <a:endParaRPr lang="tr-TR" dirty="0"/>
          </a:p>
        </p:txBody>
      </p:sp>
      <p:pic>
        <p:nvPicPr>
          <p:cNvPr id="5" name="4 İçerik Yer Tutucusu" descr="Horus-standing-600x5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89887" y="1196752"/>
            <a:ext cx="5278826" cy="48992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ISIS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/>
              <a:t>Isis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mother</a:t>
            </a:r>
            <a:r>
              <a:rPr lang="tr-TR" dirty="0" smtClean="0"/>
              <a:t> </a:t>
            </a:r>
            <a:r>
              <a:rPr lang="tr-TR" dirty="0" err="1" smtClean="0"/>
              <a:t>goddess</a:t>
            </a:r>
            <a:r>
              <a:rPr lang="tr-TR" dirty="0" smtClean="0"/>
              <a:t>.</a:t>
            </a: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wife</a:t>
            </a:r>
            <a:r>
              <a:rPr lang="tr-TR" dirty="0" smtClean="0"/>
              <a:t> of </a:t>
            </a:r>
            <a:r>
              <a:rPr lang="tr-TR" dirty="0" err="1" smtClean="0"/>
              <a:t>Osiris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mother</a:t>
            </a:r>
            <a:r>
              <a:rPr lang="tr-TR" dirty="0" smtClean="0"/>
              <a:t> of </a:t>
            </a:r>
            <a:r>
              <a:rPr lang="tr-TR" dirty="0" err="1" smtClean="0"/>
              <a:t>Horus</a:t>
            </a:r>
            <a:r>
              <a:rPr lang="tr-TR" dirty="0" smtClean="0"/>
              <a:t>.</a:t>
            </a:r>
            <a:r>
              <a:rPr lang="tr-TR" dirty="0" err="1" smtClean="0"/>
              <a:t>She</a:t>
            </a:r>
            <a:r>
              <a:rPr lang="tr-TR" dirty="0" smtClean="0"/>
              <a:t> had a </a:t>
            </a:r>
            <a:r>
              <a:rPr lang="tr-TR" dirty="0" err="1" smtClean="0"/>
              <a:t>headdress</a:t>
            </a:r>
            <a:r>
              <a:rPr lang="tr-TR" dirty="0" smtClean="0"/>
              <a:t> of </a:t>
            </a:r>
            <a:r>
              <a:rPr lang="tr-TR" dirty="0" err="1" smtClean="0"/>
              <a:t>cow</a:t>
            </a:r>
            <a:r>
              <a:rPr lang="tr-TR" dirty="0" smtClean="0"/>
              <a:t> </a:t>
            </a:r>
            <a:r>
              <a:rPr lang="tr-TR" dirty="0" err="1" smtClean="0"/>
              <a:t>horns</a:t>
            </a:r>
            <a:r>
              <a:rPr lang="tr-TR" dirty="0" smtClean="0"/>
              <a:t> .</a:t>
            </a:r>
            <a:endParaRPr lang="tr-TR" dirty="0"/>
          </a:p>
        </p:txBody>
      </p:sp>
      <p:pic>
        <p:nvPicPr>
          <p:cNvPr id="5" name="4 İçerik Yer Tutucusu" descr="Isis-B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764703"/>
            <a:ext cx="4209802" cy="512632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SOBEK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/>
              <a:t>Sobek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god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Nil.He had is had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crocodille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a </a:t>
            </a:r>
            <a:r>
              <a:rPr lang="tr-TR" dirty="0" err="1" smtClean="0"/>
              <a:t>headdress</a:t>
            </a:r>
            <a:r>
              <a:rPr lang="tr-TR" dirty="0" smtClean="0"/>
              <a:t> of </a:t>
            </a:r>
            <a:r>
              <a:rPr lang="tr-TR" dirty="0" err="1" smtClean="0"/>
              <a:t>feathers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5" name="4 İçerik Yer Tutucusu" descr="indir (3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44190" y="1340768"/>
            <a:ext cx="4632268" cy="3456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BASTED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/>
              <a:t>Basted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a </a:t>
            </a:r>
            <a:r>
              <a:rPr lang="tr-TR" dirty="0" err="1" smtClean="0"/>
              <a:t>goddes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head</a:t>
            </a:r>
            <a:r>
              <a:rPr lang="tr-TR" dirty="0" smtClean="0"/>
              <a:t> of </a:t>
            </a:r>
            <a:r>
              <a:rPr lang="tr-TR" dirty="0" err="1" smtClean="0"/>
              <a:t>cat</a:t>
            </a:r>
            <a:r>
              <a:rPr lang="tr-TR" dirty="0" smtClean="0"/>
              <a:t> .</a:t>
            </a: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a </a:t>
            </a:r>
            <a:r>
              <a:rPr lang="tr-TR" dirty="0" err="1" smtClean="0"/>
              <a:t>kind</a:t>
            </a:r>
            <a:r>
              <a:rPr lang="tr-TR" dirty="0" smtClean="0"/>
              <a:t> </a:t>
            </a:r>
            <a:r>
              <a:rPr lang="tr-TR" dirty="0" err="1" smtClean="0"/>
              <a:t>goddess</a:t>
            </a:r>
            <a:r>
              <a:rPr lang="tr-TR" dirty="0" smtClean="0"/>
              <a:t>.</a:t>
            </a:r>
            <a:r>
              <a:rPr lang="tr-TR" dirty="0" err="1" smtClean="0"/>
              <a:t>Cats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very</a:t>
            </a:r>
            <a:r>
              <a:rPr lang="tr-TR" dirty="0" smtClean="0"/>
              <a:t> </a:t>
            </a:r>
            <a:r>
              <a:rPr lang="tr-TR" dirty="0" err="1" smtClean="0"/>
              <a:t>important</a:t>
            </a:r>
            <a:r>
              <a:rPr lang="tr-TR" dirty="0" smtClean="0"/>
              <a:t> in </a:t>
            </a:r>
            <a:r>
              <a:rPr lang="tr-TR" dirty="0" err="1" smtClean="0"/>
              <a:t>Ancient</a:t>
            </a:r>
            <a:r>
              <a:rPr lang="tr-TR" dirty="0" smtClean="0"/>
              <a:t> </a:t>
            </a:r>
            <a:r>
              <a:rPr lang="tr-TR" dirty="0" err="1" smtClean="0"/>
              <a:t>Egypt</a:t>
            </a:r>
            <a:endParaRPr lang="tr-TR" dirty="0"/>
          </a:p>
        </p:txBody>
      </p:sp>
      <p:pic>
        <p:nvPicPr>
          <p:cNvPr id="5" name="4 İçerik Yer Tutucusu" descr="61-NOX0yXKL._SY355_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129486"/>
            <a:ext cx="2856731" cy="44093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157</TotalTime>
  <Words>134</Words>
  <Application>Microsoft Office PowerPoint</Application>
  <PresentationFormat>Ekran Gösterisi (4:3)</PresentationFormat>
  <Paragraphs>22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Calibri</vt:lpstr>
      <vt:lpstr>Franklin Gothic Book</vt:lpstr>
      <vt:lpstr>Perpetua</vt:lpstr>
      <vt:lpstr>Wingdings 2</vt:lpstr>
      <vt:lpstr>Hisse Senedi</vt:lpstr>
      <vt:lpstr>THE ANCİENT EGYPT </vt:lpstr>
      <vt:lpstr>WORDS</vt:lpstr>
      <vt:lpstr>PowerPoint Sunusu</vt:lpstr>
      <vt:lpstr>PowerPoint Sunusu</vt:lpstr>
      <vt:lpstr>OSİRİS</vt:lpstr>
      <vt:lpstr>HORUS</vt:lpstr>
      <vt:lpstr>ISIS</vt:lpstr>
      <vt:lpstr>SOBEK</vt:lpstr>
      <vt:lpstr>BASTED</vt:lpstr>
      <vt:lpstr>TEFNUT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ASUS</dc:creator>
  <cp:keywords>www.sorubak.com</cp:keywords>
  <cp:lastModifiedBy>doğan</cp:lastModifiedBy>
  <cp:revision>5</cp:revision>
  <dcterms:created xsi:type="dcterms:W3CDTF">2016-01-12T18:00:50Z</dcterms:created>
  <dcterms:modified xsi:type="dcterms:W3CDTF">2016-03-28T19:24:04Z</dcterms:modified>
</cp:coreProperties>
</file>