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8240DA-0412-4C20-8FD7-C414CBC34DFA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306970-64E5-4FFB-B71B-3EE4855ABA9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92675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306970-64E5-4FFB-B71B-3EE4855ABA93}" type="slidenum">
              <a:rPr lang="tr-TR" smtClean="0"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23080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tr-TR" dirty="0" smtClean="0"/>
              <a:t>Erhan KESKİN</a:t>
            </a:r>
            <a:endParaRPr lang="tr-TR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pic>
        <p:nvPicPr>
          <p:cNvPr id="7" name="6 Resim" descr="ScreenShot 2318.jp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0" y="476672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            U,u-K,k-I,ı </a:t>
            </a:r>
          </a:p>
          <a:p>
            <a:r>
              <a:rPr lang="tr-TR" sz="4000" b="1" dirty="0" smtClean="0">
                <a:latin typeface="UlusalOkul.Com El Yazısı" pitchFamily="2" charset="0"/>
              </a:rPr>
              <a:t>SES HECE KELİME ÇALIŞMASI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0" y="404664"/>
            <a:ext cx="7556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4000" b="1" dirty="0" err="1" smtClean="0">
                <a:latin typeface="UlusalOkul.Com El Yazısı" pitchFamily="2" charset="0"/>
              </a:rPr>
              <a:t>ul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187624" y="404664"/>
            <a:ext cx="7556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ut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908720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267744" y="404664"/>
            <a:ext cx="93610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ur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3347864" y="404664"/>
            <a:ext cx="7556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4000" b="1" dirty="0" err="1" smtClean="0">
                <a:latin typeface="UlusalOkul.Com El Yazısı" pitchFamily="2" charset="0"/>
              </a:rPr>
              <a:t>lu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355976" y="404664"/>
            <a:ext cx="7556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tu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5292080" y="404664"/>
            <a:ext cx="93610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nu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6372200" y="404664"/>
            <a:ext cx="108012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mu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7668344" y="404664"/>
            <a:ext cx="129614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err="1" smtClean="0">
                <a:latin typeface="UlusalOkul.Com El Yazısı" pitchFamily="2" charset="0"/>
              </a:rPr>
              <a:t>ru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15" name="14 Düz Bağlayıcı"/>
          <p:cNvCxnSpPr/>
          <p:nvPr/>
        </p:nvCxnSpPr>
        <p:spPr>
          <a:xfrm>
            <a:off x="0" y="1412776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0" y="908720"/>
            <a:ext cx="129614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ulu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1403648" y="908720"/>
            <a:ext cx="129614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unu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2987824" y="908720"/>
            <a:ext cx="144016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nur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4716016" y="908720"/>
            <a:ext cx="151216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tur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6156176" y="908720"/>
            <a:ext cx="115212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err="1" smtClean="0">
                <a:latin typeface="UlusalOkul.Com El Yazısı" pitchFamily="2" charset="0"/>
              </a:rPr>
              <a:t>utu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7596336" y="908720"/>
            <a:ext cx="15476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tut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22" name="21 Düz Bağlayıcı"/>
          <p:cNvCxnSpPr/>
          <p:nvPr/>
        </p:nvCxnSpPr>
        <p:spPr>
          <a:xfrm>
            <a:off x="0" y="1916832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0" y="1412776"/>
            <a:ext cx="129614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onu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1691680" y="1412776"/>
            <a:ext cx="158417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mum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3347864" y="1412776"/>
            <a:ext cx="144016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ulu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4860032" y="1412776"/>
            <a:ext cx="201622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tutum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6948264" y="1412776"/>
            <a:ext cx="201622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tutun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28" name="27 Düz Bağlayıcı"/>
          <p:cNvCxnSpPr/>
          <p:nvPr/>
        </p:nvCxnSpPr>
        <p:spPr>
          <a:xfrm>
            <a:off x="0" y="2420888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0" y="1916832"/>
            <a:ext cx="201622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tura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5508104" y="1916832"/>
            <a:ext cx="201622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otlu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3707904" y="1916832"/>
            <a:ext cx="201622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turla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6804248" y="1916832"/>
            <a:ext cx="201622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onlu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3" name="Text Box 5"/>
          <p:cNvSpPr txBox="1">
            <a:spLocks noChangeArrowheads="1"/>
          </p:cNvSpPr>
          <p:nvPr/>
        </p:nvSpPr>
        <p:spPr bwMode="auto">
          <a:xfrm>
            <a:off x="1763688" y="1916832"/>
            <a:ext cx="201622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tulum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4" name="3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9" grpId="0" autoUpdateAnimBg="0"/>
      <p:bldP spid="10" grpId="0" autoUpdateAnimBg="0"/>
      <p:bldP spid="11" grpId="0" autoUpdateAnimBg="0"/>
      <p:bldP spid="12" grpId="0" autoUpdateAnimBg="0"/>
      <p:bldP spid="13" grpId="0" autoUpdateAnimBg="0"/>
      <p:bldP spid="14" grpId="0" autoUpdateAnimBg="0"/>
      <p:bldP spid="16" grpId="0" autoUpdateAnimBg="0"/>
      <p:bldP spid="17" grpId="0" autoUpdateAnimBg="0"/>
      <p:bldP spid="18" grpId="0" autoUpdateAnimBg="0"/>
      <p:bldP spid="19" grpId="0" autoUpdateAnimBg="0"/>
      <p:bldP spid="20" grpId="0" autoUpdateAnimBg="0"/>
      <p:bldP spid="21" grpId="0" autoUpdateAnimBg="0"/>
      <p:bldP spid="23" grpId="0" autoUpdateAnimBg="0"/>
      <p:bldP spid="24" grpId="0" autoUpdateAnimBg="0"/>
      <p:bldP spid="25" grpId="0" autoUpdateAnimBg="0"/>
      <p:bldP spid="26" grpId="0" autoUpdateAnimBg="0"/>
      <p:bldP spid="27" grpId="0" autoUpdateAnimBg="0"/>
      <p:bldP spid="29" grpId="0" autoUpdateAnimBg="0"/>
      <p:bldP spid="30" grpId="0" autoUpdateAnimBg="0"/>
      <p:bldP spid="31" grpId="0" autoUpdateAnimBg="0"/>
      <p:bldP spid="32" grpId="0" autoUpdateAnimBg="0"/>
      <p:bldP spid="33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0" y="404664"/>
            <a:ext cx="17636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unlu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908720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547664" y="404664"/>
            <a:ext cx="187220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morlu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3419872" y="404664"/>
            <a:ext cx="1800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mutlu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5292080" y="404664"/>
            <a:ext cx="23762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numara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7668344" y="404664"/>
            <a:ext cx="14756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onur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15" name="14 Düz Bağlayıcı"/>
          <p:cNvCxnSpPr/>
          <p:nvPr/>
        </p:nvCxnSpPr>
        <p:spPr>
          <a:xfrm>
            <a:off x="0" y="1412776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0" y="908720"/>
            <a:ext cx="14756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onun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1691680" y="908720"/>
            <a:ext cx="172819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unut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3419872" y="908720"/>
            <a:ext cx="23042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umut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5292080" y="908720"/>
            <a:ext cx="1800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otur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7092280" y="908720"/>
            <a:ext cx="144016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olur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22" name="21 Düz Bağlayıcı"/>
          <p:cNvCxnSpPr/>
          <p:nvPr/>
        </p:nvCxnSpPr>
        <p:spPr>
          <a:xfrm>
            <a:off x="0" y="1916832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0" y="1412776"/>
            <a:ext cx="17636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torun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2411760" y="1412776"/>
            <a:ext cx="194421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mutlu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4499992" y="1412776"/>
            <a:ext cx="201622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tuttu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6372200" y="1412776"/>
            <a:ext cx="244827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umutlu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28" name="27 Düz Bağlayıcı"/>
          <p:cNvCxnSpPr/>
          <p:nvPr/>
        </p:nvCxnSpPr>
        <p:spPr>
          <a:xfrm>
            <a:off x="0" y="2420888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0" y="1916832"/>
            <a:ext cx="17636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turna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6588224" y="1916832"/>
            <a:ext cx="23042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tutumlu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3923928" y="1916832"/>
            <a:ext cx="23042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unutma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3" name="Text Box 5"/>
          <p:cNvSpPr txBox="1">
            <a:spLocks noChangeArrowheads="1"/>
          </p:cNvSpPr>
          <p:nvPr/>
        </p:nvSpPr>
        <p:spPr bwMode="auto">
          <a:xfrm>
            <a:off x="1763688" y="1916832"/>
            <a:ext cx="201622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onurlu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4" name="3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9" grpId="0" autoUpdateAnimBg="0"/>
      <p:bldP spid="10" grpId="0" autoUpdateAnimBg="0"/>
      <p:bldP spid="12" grpId="0" autoUpdateAnimBg="0"/>
      <p:bldP spid="14" grpId="0" autoUpdateAnimBg="0"/>
      <p:bldP spid="16" grpId="0" autoUpdateAnimBg="0"/>
      <p:bldP spid="18" grpId="0" autoUpdateAnimBg="0"/>
      <p:bldP spid="19" grpId="0" autoUpdateAnimBg="0"/>
      <p:bldP spid="20" grpId="0" autoUpdateAnimBg="0"/>
      <p:bldP spid="21" grpId="0" autoUpdateAnimBg="0"/>
      <p:bldP spid="23" grpId="0" autoUpdateAnimBg="0"/>
      <p:bldP spid="25" grpId="0" autoUpdateAnimBg="0"/>
      <p:bldP spid="26" grpId="0" autoUpdateAnimBg="0"/>
      <p:bldP spid="27" grpId="0" autoUpdateAnimBg="0"/>
      <p:bldP spid="29" grpId="0" autoUpdateAnimBg="0"/>
      <p:bldP spid="30" grpId="0" autoUpdateAnimBg="0"/>
      <p:bldP spid="31" grpId="0" autoUpdateAnimBg="0"/>
      <p:bldP spid="33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0" y="404664"/>
            <a:ext cx="7556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ek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187624" y="404664"/>
            <a:ext cx="93610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ak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908720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267744" y="404664"/>
            <a:ext cx="93610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err="1" smtClean="0">
                <a:latin typeface="UlusalOkul.Com El Yazısı" pitchFamily="2" charset="0"/>
              </a:rPr>
              <a:t>ik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3347864" y="404664"/>
            <a:ext cx="7556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ok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283968" y="404664"/>
            <a:ext cx="93610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err="1" smtClean="0">
                <a:latin typeface="UlusalOkul.Com El Yazısı" pitchFamily="2" charset="0"/>
              </a:rPr>
              <a:t>uk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5292080" y="404664"/>
            <a:ext cx="93610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err="1" smtClean="0">
                <a:latin typeface="UlusalOkul.Com El Yazısı" pitchFamily="2" charset="0"/>
              </a:rPr>
              <a:t>ke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6372200" y="404664"/>
            <a:ext cx="108012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err="1" smtClean="0">
                <a:latin typeface="UlusalOkul.Com El Yazısı" pitchFamily="2" charset="0"/>
              </a:rPr>
              <a:t>ka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7668344" y="404664"/>
            <a:ext cx="129614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ki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15" name="14 Düz Bağlayıcı"/>
          <p:cNvCxnSpPr/>
          <p:nvPr/>
        </p:nvCxnSpPr>
        <p:spPr>
          <a:xfrm>
            <a:off x="0" y="1412776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0" y="908720"/>
            <a:ext cx="9716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err="1" smtClean="0">
                <a:latin typeface="UlusalOkul.Com El Yazısı" pitchFamily="2" charset="0"/>
              </a:rPr>
              <a:t>ko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899592" y="908720"/>
            <a:ext cx="129614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err="1" smtClean="0">
                <a:latin typeface="UlusalOkul.Com El Yazısı" pitchFamily="2" charset="0"/>
              </a:rPr>
              <a:t>ku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2051720" y="908720"/>
            <a:ext cx="108012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tek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3131840" y="908720"/>
            <a:ext cx="108012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tak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4427984" y="908720"/>
            <a:ext cx="115212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tik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5508104" y="908720"/>
            <a:ext cx="115212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tok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22" name="21 Düz Bağlayıcı"/>
          <p:cNvCxnSpPr/>
          <p:nvPr/>
        </p:nvCxnSpPr>
        <p:spPr>
          <a:xfrm>
            <a:off x="0" y="1916832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6660232" y="908720"/>
            <a:ext cx="122413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kok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7740352" y="908720"/>
            <a:ext cx="14036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kek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0" y="1412776"/>
            <a:ext cx="118762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kal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1331640" y="1412776"/>
            <a:ext cx="108012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kat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2483768" y="1412776"/>
            <a:ext cx="115212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kol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28" name="27 Düz Bağlayıcı"/>
          <p:cNvCxnSpPr/>
          <p:nvPr/>
        </p:nvCxnSpPr>
        <p:spPr>
          <a:xfrm>
            <a:off x="0" y="2420888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3635896" y="1412776"/>
            <a:ext cx="108012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kot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7380312" y="1412776"/>
            <a:ext cx="17636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kan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6012160" y="1412776"/>
            <a:ext cx="115212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kon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0" y="1916832"/>
            <a:ext cx="14036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kum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3" name="Text Box 5"/>
          <p:cNvSpPr txBox="1">
            <a:spLocks noChangeArrowheads="1"/>
          </p:cNvSpPr>
          <p:nvPr/>
        </p:nvSpPr>
        <p:spPr bwMode="auto">
          <a:xfrm>
            <a:off x="4788024" y="1412776"/>
            <a:ext cx="108012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kar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1475656" y="1916832"/>
            <a:ext cx="144016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kart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5" name="Text Box 5"/>
          <p:cNvSpPr txBox="1">
            <a:spLocks noChangeArrowheads="1"/>
          </p:cNvSpPr>
          <p:nvPr/>
        </p:nvSpPr>
        <p:spPr bwMode="auto">
          <a:xfrm>
            <a:off x="2915816" y="1916832"/>
            <a:ext cx="151216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kurt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4427984" y="1916832"/>
            <a:ext cx="158417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kork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7" name="Text Box 5"/>
          <p:cNvSpPr txBox="1">
            <a:spLocks noChangeArrowheads="1"/>
          </p:cNvSpPr>
          <p:nvPr/>
        </p:nvSpPr>
        <p:spPr bwMode="auto">
          <a:xfrm>
            <a:off x="6228184" y="1916832"/>
            <a:ext cx="201622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keman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8" name="3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9" grpId="0" autoUpdateAnimBg="0"/>
      <p:bldP spid="10" grpId="0" autoUpdateAnimBg="0"/>
      <p:bldP spid="11" grpId="0" autoUpdateAnimBg="0"/>
      <p:bldP spid="12" grpId="0" autoUpdateAnimBg="0"/>
      <p:bldP spid="13" grpId="0" autoUpdateAnimBg="0"/>
      <p:bldP spid="14" grpId="0" autoUpdateAnimBg="0"/>
      <p:bldP spid="16" grpId="0" autoUpdateAnimBg="0"/>
      <p:bldP spid="17" grpId="0" autoUpdateAnimBg="0"/>
      <p:bldP spid="18" grpId="0" autoUpdateAnimBg="0"/>
      <p:bldP spid="19" grpId="0" autoUpdateAnimBg="0"/>
      <p:bldP spid="20" grpId="0" autoUpdateAnimBg="0"/>
      <p:bldP spid="21" grpId="0" autoUpdateAnimBg="0"/>
      <p:bldP spid="23" grpId="0" autoUpdateAnimBg="0"/>
      <p:bldP spid="24" grpId="0" autoUpdateAnimBg="0"/>
      <p:bldP spid="25" grpId="0" autoUpdateAnimBg="0"/>
      <p:bldP spid="26" grpId="0" autoUpdateAnimBg="0"/>
      <p:bldP spid="27" grpId="0" autoUpdateAnimBg="0"/>
      <p:bldP spid="29" grpId="0" autoUpdateAnimBg="0"/>
      <p:bldP spid="30" grpId="0" autoUpdateAnimBg="0"/>
      <p:bldP spid="31" grpId="0" autoUpdateAnimBg="0"/>
      <p:bldP spid="32" grpId="0" autoUpdateAnimBg="0"/>
      <p:bldP spid="33" grpId="0" autoUpdateAnimBg="0"/>
      <p:bldP spid="34" grpId="0" autoUpdateAnimBg="0"/>
      <p:bldP spid="35" grpId="0" autoUpdateAnimBg="0"/>
      <p:bldP spid="36" grpId="0" autoUpdateAnimBg="0"/>
      <p:bldP spid="37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0" y="404664"/>
            <a:ext cx="17636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kenar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908720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979712" y="404664"/>
            <a:ext cx="165618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kemer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3779912" y="404664"/>
            <a:ext cx="1800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kemik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5796136" y="404664"/>
            <a:ext cx="187220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kara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7452320" y="404664"/>
            <a:ext cx="169168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kalem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15" name="14 Düz Bağlayıcı"/>
          <p:cNvCxnSpPr/>
          <p:nvPr/>
        </p:nvCxnSpPr>
        <p:spPr>
          <a:xfrm>
            <a:off x="0" y="1412776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0" y="908720"/>
            <a:ext cx="161967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kanat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1907704" y="908720"/>
            <a:ext cx="187220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karar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3995936" y="908720"/>
            <a:ext cx="172819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kira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5580112" y="908720"/>
            <a:ext cx="151216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kilim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7524328" y="908720"/>
            <a:ext cx="161967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kilit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22" name="21 Düz Bağlayıcı"/>
          <p:cNvCxnSpPr/>
          <p:nvPr/>
        </p:nvCxnSpPr>
        <p:spPr>
          <a:xfrm>
            <a:off x="0" y="1916832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0" y="1412776"/>
            <a:ext cx="17636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kimin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1907704" y="1412776"/>
            <a:ext cx="136815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koli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3275856" y="1412776"/>
            <a:ext cx="187220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konuk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5292080" y="1412776"/>
            <a:ext cx="1800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komik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28" name="27 Düz Bağlayıcı"/>
          <p:cNvCxnSpPr/>
          <p:nvPr/>
        </p:nvCxnSpPr>
        <p:spPr>
          <a:xfrm>
            <a:off x="0" y="2420888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7164288" y="1412776"/>
            <a:ext cx="197971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konut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4211960" y="1916832"/>
            <a:ext cx="172819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karne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2123728" y="1916832"/>
            <a:ext cx="201622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karton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3" name="Text Box 5"/>
          <p:cNvSpPr txBox="1">
            <a:spLocks noChangeArrowheads="1"/>
          </p:cNvSpPr>
          <p:nvPr/>
        </p:nvSpPr>
        <p:spPr bwMode="auto">
          <a:xfrm>
            <a:off x="0" y="1916832"/>
            <a:ext cx="197971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kartal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6300192" y="1916832"/>
            <a:ext cx="244827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karma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2" name="3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Erhan KESKİN</a:t>
            </a:r>
            <a:endParaRPr lang="tr-T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9" grpId="0" autoUpdateAnimBg="0"/>
      <p:bldP spid="10" grpId="0" autoUpdateAnimBg="0"/>
      <p:bldP spid="12" grpId="0" autoUpdateAnimBg="0"/>
      <p:bldP spid="14" grpId="0" autoUpdateAnimBg="0"/>
      <p:bldP spid="16" grpId="0" autoUpdateAnimBg="0"/>
      <p:bldP spid="18" grpId="0" autoUpdateAnimBg="0"/>
      <p:bldP spid="19" grpId="0" autoUpdateAnimBg="0"/>
      <p:bldP spid="20" grpId="0" autoUpdateAnimBg="0"/>
      <p:bldP spid="21" grpId="0" autoUpdateAnimBg="0"/>
      <p:bldP spid="23" grpId="0" autoUpdateAnimBg="0"/>
      <p:bldP spid="25" grpId="0" autoUpdateAnimBg="0"/>
      <p:bldP spid="26" grpId="0" autoUpdateAnimBg="0"/>
      <p:bldP spid="27" grpId="0" autoUpdateAnimBg="0"/>
      <p:bldP spid="29" grpId="0" autoUpdateAnimBg="0"/>
      <p:bldP spid="30" grpId="0" autoUpdateAnimBg="0"/>
      <p:bldP spid="31" grpId="0" autoUpdateAnimBg="0"/>
      <p:bldP spid="33" grpId="0" autoUpdateAnimBg="0"/>
      <p:bldP spid="24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0" y="404664"/>
            <a:ext cx="17636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terlik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908720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979712" y="404664"/>
            <a:ext cx="165618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keklik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3779912" y="404664"/>
            <a:ext cx="1800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kimlik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5796136" y="404664"/>
            <a:ext cx="187220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akan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7452320" y="404664"/>
            <a:ext cx="169168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elek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15" name="14 Düz Bağlayıcı"/>
          <p:cNvCxnSpPr/>
          <p:nvPr/>
        </p:nvCxnSpPr>
        <p:spPr>
          <a:xfrm>
            <a:off x="0" y="1412776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0" y="908720"/>
            <a:ext cx="161967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leke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1547664" y="908720"/>
            <a:ext cx="22322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enik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3347864" y="908720"/>
            <a:ext cx="216024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ekmek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5868144" y="908720"/>
            <a:ext cx="25922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taramak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22" name="21 Düz Bağlayıcı"/>
          <p:cNvCxnSpPr/>
          <p:nvPr/>
        </p:nvCxnSpPr>
        <p:spPr>
          <a:xfrm>
            <a:off x="0" y="1916832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0" y="1412776"/>
            <a:ext cx="212372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ellemek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2267744" y="1412776"/>
            <a:ext cx="288032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atlamak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5076056" y="1412776"/>
            <a:ext cx="201622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tatmak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28" name="27 Düz Bağlayıcı"/>
          <p:cNvCxnSpPr/>
          <p:nvPr/>
        </p:nvCxnSpPr>
        <p:spPr>
          <a:xfrm>
            <a:off x="0" y="2420888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7164288" y="1412776"/>
            <a:ext cx="197971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itmek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4211960" y="1916832"/>
            <a:ext cx="194421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Kemal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2123728" y="1916832"/>
            <a:ext cx="201622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Kenan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3" name="Text Box 5"/>
          <p:cNvSpPr txBox="1">
            <a:spLocks noChangeArrowheads="1"/>
          </p:cNvSpPr>
          <p:nvPr/>
        </p:nvSpPr>
        <p:spPr bwMode="auto">
          <a:xfrm>
            <a:off x="0" y="1916832"/>
            <a:ext cx="197971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Kader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6300192" y="1916832"/>
            <a:ext cx="244827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Kerem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2" name="3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9" grpId="0" autoUpdateAnimBg="0"/>
      <p:bldP spid="10" grpId="0" autoUpdateAnimBg="0"/>
      <p:bldP spid="12" grpId="0" autoUpdateAnimBg="0"/>
      <p:bldP spid="14" grpId="0" autoUpdateAnimBg="0"/>
      <p:bldP spid="16" grpId="0" autoUpdateAnimBg="0"/>
      <p:bldP spid="18" grpId="0" autoUpdateAnimBg="0"/>
      <p:bldP spid="19" grpId="0" autoUpdateAnimBg="0"/>
      <p:bldP spid="20" grpId="0" autoUpdateAnimBg="0"/>
      <p:bldP spid="23" grpId="0" autoUpdateAnimBg="0"/>
      <p:bldP spid="26" grpId="0" autoUpdateAnimBg="0"/>
      <p:bldP spid="27" grpId="0" autoUpdateAnimBg="0"/>
      <p:bldP spid="29" grpId="0" autoUpdateAnimBg="0"/>
      <p:bldP spid="30" grpId="0" autoUpdateAnimBg="0"/>
      <p:bldP spid="31" grpId="0" autoUpdateAnimBg="0"/>
      <p:bldP spid="33" grpId="0" autoUpdateAnimBg="0"/>
      <p:bldP spid="24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0" y="404664"/>
            <a:ext cx="17636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kork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908720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979712" y="404664"/>
            <a:ext cx="165618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terk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3779912" y="404664"/>
            <a:ext cx="1800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tart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5796136" y="404664"/>
            <a:ext cx="187220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kurt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7452320" y="404664"/>
            <a:ext cx="169168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mart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15" name="14 Düz Bağlayıcı"/>
          <p:cNvCxnSpPr/>
          <p:nvPr/>
        </p:nvCxnSpPr>
        <p:spPr>
          <a:xfrm>
            <a:off x="0" y="1412776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0" y="908720"/>
            <a:ext cx="161967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kart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1547664" y="908720"/>
            <a:ext cx="22322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mert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3347864" y="908720"/>
            <a:ext cx="216024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kont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5076056" y="908720"/>
            <a:ext cx="122413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tren  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22" name="21 Düz Bağlayıcı"/>
          <p:cNvCxnSpPr/>
          <p:nvPr/>
        </p:nvCxnSpPr>
        <p:spPr>
          <a:xfrm>
            <a:off x="0" y="1916832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6516216" y="908720"/>
            <a:ext cx="212372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norm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0" y="1412776"/>
            <a:ext cx="183569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Erkan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1835696" y="1412776"/>
            <a:ext cx="144016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killi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28" name="27 Düz Bağlayıcı"/>
          <p:cNvCxnSpPr/>
          <p:nvPr/>
        </p:nvCxnSpPr>
        <p:spPr>
          <a:xfrm>
            <a:off x="0" y="2420888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3275856" y="1412776"/>
            <a:ext cx="165618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keklik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0" y="1916832"/>
            <a:ext cx="190770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koltuk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6804248" y="1412776"/>
            <a:ext cx="201622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nutuk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3" name="Text Box 5"/>
          <p:cNvSpPr txBox="1">
            <a:spLocks noChangeArrowheads="1"/>
          </p:cNvSpPr>
          <p:nvPr/>
        </p:nvSpPr>
        <p:spPr bwMode="auto">
          <a:xfrm>
            <a:off x="5076056" y="1412776"/>
            <a:ext cx="172819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erikli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2051720" y="1916832"/>
            <a:ext cx="172819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koruk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4211960" y="1916832"/>
            <a:ext cx="172819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kareli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6516216" y="1916832"/>
            <a:ext cx="22322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market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4" name="3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9" grpId="0" autoUpdateAnimBg="0"/>
      <p:bldP spid="10" grpId="0" autoUpdateAnimBg="0"/>
      <p:bldP spid="12" grpId="0" autoUpdateAnimBg="0"/>
      <p:bldP spid="14" grpId="0" autoUpdateAnimBg="0"/>
      <p:bldP spid="16" grpId="0" autoUpdateAnimBg="0"/>
      <p:bldP spid="18" grpId="0" autoUpdateAnimBg="0"/>
      <p:bldP spid="19" grpId="0" autoUpdateAnimBg="0"/>
      <p:bldP spid="20" grpId="0" autoUpdateAnimBg="0"/>
      <p:bldP spid="23" grpId="0" autoUpdateAnimBg="0"/>
      <p:bldP spid="26" grpId="0" autoUpdateAnimBg="0"/>
      <p:bldP spid="27" grpId="0" autoUpdateAnimBg="0"/>
      <p:bldP spid="29" grpId="0" autoUpdateAnimBg="0"/>
      <p:bldP spid="30" grpId="0" autoUpdateAnimBg="0"/>
      <p:bldP spid="31" grpId="0" autoUpdateAnimBg="0"/>
      <p:bldP spid="33" grpId="0" autoUpdateAnimBg="0"/>
      <p:bldP spid="24" grpId="0" autoUpdateAnimBg="0"/>
      <p:bldP spid="25" grpId="0" autoUpdateAnimBg="0"/>
      <p:bldP spid="32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0" y="404664"/>
            <a:ext cx="7556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4000" b="1" dirty="0" err="1" smtClean="0">
                <a:latin typeface="UlusalOkul.Com El Yazısı" pitchFamily="2" charset="0"/>
              </a:rPr>
              <a:t>ıl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827584" y="404664"/>
            <a:ext cx="111569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err="1" smtClean="0">
                <a:latin typeface="UlusalOkul.Com El Yazısı" pitchFamily="2" charset="0"/>
              </a:rPr>
              <a:t>ıt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908720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691680" y="404664"/>
            <a:ext cx="108012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err="1" smtClean="0">
                <a:latin typeface="UlusalOkul.Com El Yazısı" pitchFamily="2" charset="0"/>
              </a:rPr>
              <a:t>ın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2699792" y="404664"/>
            <a:ext cx="86409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err="1" smtClean="0">
                <a:latin typeface="UlusalOkul.Com El Yazısı" pitchFamily="2" charset="0"/>
              </a:rPr>
              <a:t>ır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635896" y="404664"/>
            <a:ext cx="108012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err="1" smtClean="0">
                <a:latin typeface="UlusalOkul.Com El Yazısı" pitchFamily="2" charset="0"/>
              </a:rPr>
              <a:t>ım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4788024" y="404664"/>
            <a:ext cx="93610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err="1" smtClean="0">
                <a:latin typeface="UlusalOkul.Com El Yazısı" pitchFamily="2" charset="0"/>
              </a:rPr>
              <a:t>lı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5580112" y="404664"/>
            <a:ext cx="86409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err="1" smtClean="0">
                <a:latin typeface="UlusalOkul.Com El Yazısı" pitchFamily="2" charset="0"/>
              </a:rPr>
              <a:t>tı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6372200" y="404664"/>
            <a:ext cx="86409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err="1" smtClean="0">
                <a:latin typeface="UlusalOkul.Com El Yazısı" pitchFamily="2" charset="0"/>
              </a:rPr>
              <a:t>nı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15" name="14 Düz Bağlayıcı"/>
          <p:cNvCxnSpPr/>
          <p:nvPr/>
        </p:nvCxnSpPr>
        <p:spPr>
          <a:xfrm>
            <a:off x="0" y="1412776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0" y="908720"/>
            <a:ext cx="129614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tatlı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1547664" y="908720"/>
            <a:ext cx="151216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karlı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3203848" y="908720"/>
            <a:ext cx="122413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atlı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4499992" y="908720"/>
            <a:ext cx="172819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aklın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6156176" y="908720"/>
            <a:ext cx="165618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malın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7956376" y="908720"/>
            <a:ext cx="118762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tık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22" name="21 Düz Bağlayıcı"/>
          <p:cNvCxnSpPr/>
          <p:nvPr/>
        </p:nvCxnSpPr>
        <p:spPr>
          <a:xfrm>
            <a:off x="0" y="1916832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0" y="1412776"/>
            <a:ext cx="161967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aklım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1691680" y="1412776"/>
            <a:ext cx="1800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malım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3563888" y="1412776"/>
            <a:ext cx="122413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ılık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4860032" y="1412776"/>
            <a:ext cx="201622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katılım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7236296" y="1412776"/>
            <a:ext cx="172819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kılık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28" name="27 Düz Bağlayıcı"/>
          <p:cNvCxnSpPr/>
          <p:nvPr/>
        </p:nvCxnSpPr>
        <p:spPr>
          <a:xfrm>
            <a:off x="0" y="2420888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0" y="1916832"/>
            <a:ext cx="201622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aralık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5508104" y="1916832"/>
            <a:ext cx="151216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katık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3707904" y="1916832"/>
            <a:ext cx="201622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artık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7308304" y="1916832"/>
            <a:ext cx="183569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artık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3" name="Text Box 5"/>
          <p:cNvSpPr txBox="1">
            <a:spLocks noChangeArrowheads="1"/>
          </p:cNvSpPr>
          <p:nvPr/>
        </p:nvSpPr>
        <p:spPr bwMode="auto">
          <a:xfrm>
            <a:off x="2051720" y="1916832"/>
            <a:ext cx="172819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atık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8028384" y="404664"/>
            <a:ext cx="86409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mı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5" name="Text Box 5"/>
          <p:cNvSpPr txBox="1">
            <a:spLocks noChangeArrowheads="1"/>
          </p:cNvSpPr>
          <p:nvPr/>
        </p:nvSpPr>
        <p:spPr bwMode="auto">
          <a:xfrm>
            <a:off x="7164288" y="404664"/>
            <a:ext cx="86409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err="1" smtClean="0">
                <a:latin typeface="UlusalOkul.Com El Yazısı" pitchFamily="2" charset="0"/>
              </a:rPr>
              <a:t>rı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6" name="3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9" grpId="0" autoUpdateAnimBg="0"/>
      <p:bldP spid="10" grpId="0" autoUpdateAnimBg="0"/>
      <p:bldP spid="11" grpId="0" autoUpdateAnimBg="0"/>
      <p:bldP spid="12" grpId="0" autoUpdateAnimBg="0"/>
      <p:bldP spid="13" grpId="0" autoUpdateAnimBg="0"/>
      <p:bldP spid="14" grpId="0" autoUpdateAnimBg="0"/>
      <p:bldP spid="16" grpId="0" autoUpdateAnimBg="0"/>
      <p:bldP spid="17" grpId="0" autoUpdateAnimBg="0"/>
      <p:bldP spid="18" grpId="0" autoUpdateAnimBg="0"/>
      <p:bldP spid="19" grpId="0" autoUpdateAnimBg="0"/>
      <p:bldP spid="20" grpId="0" autoUpdateAnimBg="0"/>
      <p:bldP spid="21" grpId="0" autoUpdateAnimBg="0"/>
      <p:bldP spid="23" grpId="0" autoUpdateAnimBg="0"/>
      <p:bldP spid="24" grpId="0" autoUpdateAnimBg="0"/>
      <p:bldP spid="25" grpId="0" autoUpdateAnimBg="0"/>
      <p:bldP spid="26" grpId="0" autoUpdateAnimBg="0"/>
      <p:bldP spid="27" grpId="0" autoUpdateAnimBg="0"/>
      <p:bldP spid="29" grpId="0" autoUpdateAnimBg="0"/>
      <p:bldP spid="30" grpId="0" autoUpdateAnimBg="0"/>
      <p:bldP spid="31" grpId="0" autoUpdateAnimBg="0"/>
      <p:bldP spid="32" grpId="0" autoUpdateAnimBg="0"/>
      <p:bldP spid="33" grpId="0" autoUpdateAnimBg="0"/>
      <p:bldP spid="34" grpId="0" autoUpdateAnimBg="0"/>
      <p:bldP spid="35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0" y="404664"/>
            <a:ext cx="133164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artı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908720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475656" y="404664"/>
            <a:ext cx="172819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martı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3275856" y="404664"/>
            <a:ext cx="151216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tartı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4932040" y="404664"/>
            <a:ext cx="201622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anlattı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6948264" y="404664"/>
            <a:ext cx="219573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tanıttı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15" name="14 Düz Bağlayıcı"/>
          <p:cNvCxnSpPr/>
          <p:nvPr/>
        </p:nvCxnSpPr>
        <p:spPr>
          <a:xfrm>
            <a:off x="0" y="1412776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0" y="908720"/>
            <a:ext cx="161967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kalktı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1907704" y="908720"/>
            <a:ext cx="165618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akıllı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3635896" y="908720"/>
            <a:ext cx="208823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takım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5580112" y="908720"/>
            <a:ext cx="151216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kırık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7524328" y="908720"/>
            <a:ext cx="161967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kanıt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22" name="21 Düz Bağlayıcı"/>
          <p:cNvCxnSpPr/>
          <p:nvPr/>
        </p:nvCxnSpPr>
        <p:spPr>
          <a:xfrm>
            <a:off x="0" y="1916832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0" y="1412776"/>
            <a:ext cx="17636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anıt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1475656" y="1412776"/>
            <a:ext cx="194421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noktalı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3635896" y="1412776"/>
            <a:ext cx="151216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tanı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5076056" y="1412776"/>
            <a:ext cx="129614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takı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28" name="27 Düz Bağlayıcı"/>
          <p:cNvCxnSpPr/>
          <p:nvPr/>
        </p:nvCxnSpPr>
        <p:spPr>
          <a:xfrm>
            <a:off x="0" y="2420888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6804248" y="1412776"/>
            <a:ext cx="233975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takım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3131840" y="1916832"/>
            <a:ext cx="1800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katıl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1547664" y="1916832"/>
            <a:ext cx="136815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katı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3" name="Text Box 5"/>
          <p:cNvSpPr txBox="1">
            <a:spLocks noChangeArrowheads="1"/>
          </p:cNvSpPr>
          <p:nvPr/>
        </p:nvSpPr>
        <p:spPr bwMode="auto">
          <a:xfrm>
            <a:off x="0" y="1916832"/>
            <a:ext cx="14036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kıta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4716016" y="1916832"/>
            <a:ext cx="1800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mantı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6660232" y="1916832"/>
            <a:ext cx="1800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tırmık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34" name="33 Düz Bağlayıcı"/>
          <p:cNvCxnSpPr/>
          <p:nvPr/>
        </p:nvCxnSpPr>
        <p:spPr>
          <a:xfrm>
            <a:off x="0" y="2924944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Text Box 5"/>
          <p:cNvSpPr txBox="1">
            <a:spLocks noChangeArrowheads="1"/>
          </p:cNvSpPr>
          <p:nvPr/>
        </p:nvSpPr>
        <p:spPr bwMode="auto">
          <a:xfrm>
            <a:off x="0" y="2420888"/>
            <a:ext cx="1800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tırnak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2123728" y="2420888"/>
            <a:ext cx="1800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altlık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7" name="Text Box 5"/>
          <p:cNvSpPr txBox="1">
            <a:spLocks noChangeArrowheads="1"/>
          </p:cNvSpPr>
          <p:nvPr/>
        </p:nvSpPr>
        <p:spPr bwMode="auto">
          <a:xfrm>
            <a:off x="3923928" y="2420888"/>
            <a:ext cx="1800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Anıl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8" name="Text Box 5"/>
          <p:cNvSpPr txBox="1">
            <a:spLocks noChangeArrowheads="1"/>
          </p:cNvSpPr>
          <p:nvPr/>
        </p:nvSpPr>
        <p:spPr bwMode="auto">
          <a:xfrm>
            <a:off x="5652120" y="2420888"/>
            <a:ext cx="1800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Irmak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9" name="Text Box 5"/>
          <p:cNvSpPr txBox="1">
            <a:spLocks noChangeArrowheads="1"/>
          </p:cNvSpPr>
          <p:nvPr/>
        </p:nvSpPr>
        <p:spPr bwMode="auto">
          <a:xfrm>
            <a:off x="7668344" y="2420888"/>
            <a:ext cx="14756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Itır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40" name="3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9" grpId="0" autoUpdateAnimBg="0"/>
      <p:bldP spid="10" grpId="0" autoUpdateAnimBg="0"/>
      <p:bldP spid="12" grpId="0" autoUpdateAnimBg="0"/>
      <p:bldP spid="14" grpId="0" autoUpdateAnimBg="0"/>
      <p:bldP spid="16" grpId="0" autoUpdateAnimBg="0"/>
      <p:bldP spid="18" grpId="0" autoUpdateAnimBg="0"/>
      <p:bldP spid="19" grpId="0" autoUpdateAnimBg="0"/>
      <p:bldP spid="20" grpId="0" autoUpdateAnimBg="0"/>
      <p:bldP spid="21" grpId="0" autoUpdateAnimBg="0"/>
      <p:bldP spid="23" grpId="0" autoUpdateAnimBg="0"/>
      <p:bldP spid="25" grpId="0" autoUpdateAnimBg="0"/>
      <p:bldP spid="26" grpId="0" autoUpdateAnimBg="0"/>
      <p:bldP spid="27" grpId="0" autoUpdateAnimBg="0"/>
      <p:bldP spid="29" grpId="0" autoUpdateAnimBg="0"/>
      <p:bldP spid="30" grpId="0" autoUpdateAnimBg="0"/>
      <p:bldP spid="31" grpId="0" autoUpdateAnimBg="0"/>
      <p:bldP spid="33" grpId="0" autoUpdateAnimBg="0"/>
      <p:bldP spid="24" grpId="0" autoUpdateAnimBg="0"/>
      <p:bldP spid="32" grpId="0" autoUpdateAnimBg="0"/>
      <p:bldP spid="35" grpId="0" autoUpdateAnimBg="0"/>
      <p:bldP spid="36" grpId="0" autoUpdateAnimBg="0"/>
      <p:bldP spid="37" grpId="0" autoUpdateAnimBg="0"/>
      <p:bldP spid="38" grpId="0" autoUpdateAnimBg="0"/>
      <p:bldP spid="39" grpId="0" autoUpdateAnimBg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202</Words>
  <Application>Microsoft Office PowerPoint</Application>
  <PresentationFormat>Ekran Gösterisi (4:3)</PresentationFormat>
  <Paragraphs>189</Paragraphs>
  <Slides>9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3" baseType="lpstr">
      <vt:lpstr>Arial</vt:lpstr>
      <vt:lpstr>Calibri</vt:lpstr>
      <vt:lpstr>UlusalOkul.Com El Yazısı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9</cp:revision>
  <dcterms:created xsi:type="dcterms:W3CDTF">2014-01-30T16:08:53Z</dcterms:created>
  <dcterms:modified xsi:type="dcterms:W3CDTF">2015-11-26T21:37:54Z</dcterms:modified>
</cp:coreProperties>
</file>