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8EB5B-9927-48FD-ADE9-99A8D4C1B40B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3D12A-7341-4081-A2CE-10451C9B6FE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1865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13D12A-7341-4081-A2CE-10451C9B6FE8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68192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Gözyaşı Damlası"/>
          <p:cNvSpPr/>
          <p:nvPr/>
        </p:nvSpPr>
        <p:spPr>
          <a:xfrm>
            <a:off x="1043608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7" name="16 Gözyaşı Damlası"/>
          <p:cNvSpPr/>
          <p:nvPr/>
        </p:nvSpPr>
        <p:spPr>
          <a:xfrm>
            <a:off x="5076056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72200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Gözyaşı Damlası"/>
          <p:cNvSpPr/>
          <p:nvPr/>
        </p:nvSpPr>
        <p:spPr>
          <a:xfrm>
            <a:off x="1043608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Gözyaşı Damlası"/>
          <p:cNvSpPr/>
          <p:nvPr/>
        </p:nvSpPr>
        <p:spPr>
          <a:xfrm>
            <a:off x="1043608" y="2636912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Gözyaşı Damlası"/>
          <p:cNvSpPr/>
          <p:nvPr/>
        </p:nvSpPr>
        <p:spPr>
          <a:xfrm>
            <a:off x="5076056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Gözyaşı Damlası"/>
          <p:cNvSpPr/>
          <p:nvPr/>
        </p:nvSpPr>
        <p:spPr>
          <a:xfrm>
            <a:off x="5076056" y="270892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72200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39752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18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Gözyaşı Damlası"/>
          <p:cNvSpPr/>
          <p:nvPr/>
        </p:nvSpPr>
        <p:spPr>
          <a:xfrm>
            <a:off x="1043608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7" name="16 Gözyaşı Damlası"/>
          <p:cNvSpPr/>
          <p:nvPr/>
        </p:nvSpPr>
        <p:spPr>
          <a:xfrm>
            <a:off x="5076056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72200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Gözyaşı Damlası"/>
          <p:cNvSpPr/>
          <p:nvPr/>
        </p:nvSpPr>
        <p:spPr>
          <a:xfrm>
            <a:off x="1043608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Gözyaşı Damlası"/>
          <p:cNvSpPr/>
          <p:nvPr/>
        </p:nvSpPr>
        <p:spPr>
          <a:xfrm>
            <a:off x="1043608" y="2636912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Gözyaşı Damlası"/>
          <p:cNvSpPr/>
          <p:nvPr/>
        </p:nvSpPr>
        <p:spPr>
          <a:xfrm>
            <a:off x="5076056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Gözyaşı Damlası"/>
          <p:cNvSpPr/>
          <p:nvPr/>
        </p:nvSpPr>
        <p:spPr>
          <a:xfrm>
            <a:off x="5076056" y="270892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72200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39752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18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Gözyaşı Damlası"/>
          <p:cNvSpPr/>
          <p:nvPr/>
        </p:nvSpPr>
        <p:spPr>
          <a:xfrm>
            <a:off x="1043608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7" name="16 Gözyaşı Damlası"/>
          <p:cNvSpPr/>
          <p:nvPr/>
        </p:nvSpPr>
        <p:spPr>
          <a:xfrm>
            <a:off x="5076056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72200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Gözyaşı Damlası"/>
          <p:cNvSpPr/>
          <p:nvPr/>
        </p:nvSpPr>
        <p:spPr>
          <a:xfrm>
            <a:off x="1043608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Gözyaşı Damlası"/>
          <p:cNvSpPr/>
          <p:nvPr/>
        </p:nvSpPr>
        <p:spPr>
          <a:xfrm>
            <a:off x="1043608" y="2636912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Gözyaşı Damlası"/>
          <p:cNvSpPr/>
          <p:nvPr/>
        </p:nvSpPr>
        <p:spPr>
          <a:xfrm>
            <a:off x="5076056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Gözyaşı Damlası"/>
          <p:cNvSpPr/>
          <p:nvPr/>
        </p:nvSpPr>
        <p:spPr>
          <a:xfrm>
            <a:off x="5076056" y="270892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72200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39752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18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Gözyaşı Damlası"/>
          <p:cNvSpPr/>
          <p:nvPr/>
        </p:nvSpPr>
        <p:spPr>
          <a:xfrm>
            <a:off x="1043608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7" name="16 Gözyaşı Damlası"/>
          <p:cNvSpPr/>
          <p:nvPr/>
        </p:nvSpPr>
        <p:spPr>
          <a:xfrm>
            <a:off x="5076056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72200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Gözyaşı Damlası"/>
          <p:cNvSpPr/>
          <p:nvPr/>
        </p:nvSpPr>
        <p:spPr>
          <a:xfrm>
            <a:off x="1043608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Gözyaşı Damlası"/>
          <p:cNvSpPr/>
          <p:nvPr/>
        </p:nvSpPr>
        <p:spPr>
          <a:xfrm>
            <a:off x="1043608" y="2636912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Gözyaşı Damlası"/>
          <p:cNvSpPr/>
          <p:nvPr/>
        </p:nvSpPr>
        <p:spPr>
          <a:xfrm>
            <a:off x="5076056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Gözyaşı Damlası"/>
          <p:cNvSpPr/>
          <p:nvPr/>
        </p:nvSpPr>
        <p:spPr>
          <a:xfrm>
            <a:off x="5076056" y="270892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72200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39752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18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Gözyaşı Damlası"/>
          <p:cNvSpPr/>
          <p:nvPr/>
        </p:nvSpPr>
        <p:spPr>
          <a:xfrm>
            <a:off x="1043608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2339752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t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2339752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n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6372200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r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17" name="16 Gözyaşı Damlası"/>
          <p:cNvSpPr/>
          <p:nvPr/>
        </p:nvSpPr>
        <p:spPr>
          <a:xfrm>
            <a:off x="5076056" y="18864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6372200" y="1412776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m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0" name="19 Gözyaşı Damlası"/>
          <p:cNvSpPr/>
          <p:nvPr/>
        </p:nvSpPr>
        <p:spPr>
          <a:xfrm>
            <a:off x="1043608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1" name="20 Gözyaşı Damlası"/>
          <p:cNvSpPr/>
          <p:nvPr/>
        </p:nvSpPr>
        <p:spPr>
          <a:xfrm>
            <a:off x="1043608" y="2636912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2" name="21 Gözyaşı Damlası"/>
          <p:cNvSpPr/>
          <p:nvPr/>
        </p:nvSpPr>
        <p:spPr>
          <a:xfrm>
            <a:off x="5076056" y="1412776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Gözyaşı Damlası"/>
          <p:cNvSpPr/>
          <p:nvPr/>
        </p:nvSpPr>
        <p:spPr>
          <a:xfrm>
            <a:off x="5076056" y="2708920"/>
            <a:ext cx="1296144" cy="1296144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8000" dirty="0" smtClean="0">
                <a:solidFill>
                  <a:srgbClr val="FFFF00"/>
                </a:solidFill>
                <a:latin typeface="Hand writing Mutlu" pitchFamily="2" charset="0"/>
              </a:rPr>
              <a:t>ı</a:t>
            </a:r>
            <a:endParaRPr lang="tr-TR" sz="8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6372200" y="2636912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k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2339752" y="188640"/>
            <a:ext cx="1080120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8000" dirty="0" smtClean="0">
                <a:solidFill>
                  <a:srgbClr val="002060"/>
                </a:solidFill>
                <a:latin typeface="Hand writing Mutlu" pitchFamily="2" charset="0"/>
              </a:rPr>
              <a:t>l</a:t>
            </a:r>
            <a:endParaRPr lang="tr-TR" sz="8000" dirty="0">
              <a:solidFill>
                <a:srgbClr val="002060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9" grpId="0" animBg="1"/>
      <p:bldP spid="18" grpId="0" animBg="1"/>
      <p:bldP spid="2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Microsoft Office PowerPoint</Application>
  <PresentationFormat>Ekran Gösterisi (4:3)</PresentationFormat>
  <Paragraphs>62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2</cp:revision>
  <dcterms:created xsi:type="dcterms:W3CDTF">2013-12-18T06:29:16Z</dcterms:created>
  <dcterms:modified xsi:type="dcterms:W3CDTF">2015-11-26T21:14:42Z</dcterms:modified>
</cp:coreProperties>
</file>