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51"/>
  </p:notesMasterIdLst>
  <p:sldIdLst>
    <p:sldId id="321" r:id="rId2"/>
    <p:sldId id="256" r:id="rId3"/>
    <p:sldId id="257" r:id="rId4"/>
    <p:sldId id="258" r:id="rId5"/>
    <p:sldId id="259" r:id="rId6"/>
    <p:sldId id="262" r:id="rId7"/>
    <p:sldId id="263" r:id="rId8"/>
    <p:sldId id="264" r:id="rId9"/>
    <p:sldId id="265" r:id="rId10"/>
    <p:sldId id="260" r:id="rId11"/>
    <p:sldId id="261" r:id="rId12"/>
    <p:sldId id="322" r:id="rId13"/>
    <p:sldId id="323" r:id="rId14"/>
    <p:sldId id="266" r:id="rId15"/>
    <p:sldId id="267" r:id="rId16"/>
    <p:sldId id="268" r:id="rId17"/>
    <p:sldId id="269" r:id="rId18"/>
    <p:sldId id="271" r:id="rId19"/>
    <p:sldId id="270" r:id="rId20"/>
    <p:sldId id="272" r:id="rId21"/>
    <p:sldId id="273" r:id="rId22"/>
    <p:sldId id="274" r:id="rId23"/>
    <p:sldId id="275" r:id="rId24"/>
    <p:sldId id="276" r:id="rId25"/>
    <p:sldId id="277" r:id="rId26"/>
    <p:sldId id="278" r:id="rId27"/>
    <p:sldId id="279" r:id="rId28"/>
    <p:sldId id="280" r:id="rId29"/>
    <p:sldId id="281" r:id="rId30"/>
    <p:sldId id="282" r:id="rId31"/>
    <p:sldId id="283" r:id="rId32"/>
    <p:sldId id="284" r:id="rId33"/>
    <p:sldId id="285" r:id="rId34"/>
    <p:sldId id="286" r:id="rId35"/>
    <p:sldId id="287" r:id="rId36"/>
    <p:sldId id="288" r:id="rId37"/>
    <p:sldId id="289" r:id="rId38"/>
    <p:sldId id="290" r:id="rId39"/>
    <p:sldId id="291" r:id="rId40"/>
    <p:sldId id="292" r:id="rId41"/>
    <p:sldId id="293" r:id="rId42"/>
    <p:sldId id="294" r:id="rId43"/>
    <p:sldId id="295" r:id="rId44"/>
    <p:sldId id="296" r:id="rId45"/>
    <p:sldId id="297" r:id="rId46"/>
    <p:sldId id="298" r:id="rId47"/>
    <p:sldId id="299" r:id="rId48"/>
    <p:sldId id="300" r:id="rId49"/>
    <p:sldId id="317" r:id="rId50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Stil Yok, Kılavuz Yok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136" autoAdjust="0"/>
    <p:restoredTop sz="94660"/>
  </p:normalViewPr>
  <p:slideViewPr>
    <p:cSldViewPr>
      <p:cViewPr varScale="1">
        <p:scale>
          <a:sx n="70" d="100"/>
          <a:sy n="70" d="100"/>
        </p:scale>
        <p:origin x="1278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E929A13-86FA-4DFD-926E-CEB803193243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839E876-637A-4464-B3AC-F9C01B4EC2E2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7945563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mtClean="0"/>
              <a:t>www.sorubak.com</a:t>
            </a:r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39E876-637A-4464-B3AC-F9C01B4EC2E2}" type="slidenum">
              <a:rPr lang="tr-TR" smtClean="0"/>
              <a:pPr/>
              <a:t>49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6913865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Yuvarlatılmış Çapraz Köşeli Dikdörtgen"/>
          <p:cNvSpPr/>
          <p:nvPr/>
        </p:nvSpPr>
        <p:spPr>
          <a:xfrm>
            <a:off x="164592" y="146304"/>
            <a:ext cx="8814816" cy="2505456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7 Başlık"/>
          <p:cNvSpPr>
            <a:spLocks noGrp="1"/>
          </p:cNvSpPr>
          <p:nvPr>
            <p:ph type="ctrTitle"/>
          </p:nvPr>
        </p:nvSpPr>
        <p:spPr>
          <a:xfrm>
            <a:off x="464234" y="381001"/>
            <a:ext cx="8229600" cy="2209800"/>
          </a:xfrm>
        </p:spPr>
        <p:txBody>
          <a:bodyPr lIns="45720" rIns="228600" anchor="b">
            <a:normAutofit/>
          </a:bodyPr>
          <a:lstStyle>
            <a:lvl1pPr marL="0" algn="r">
              <a:defRPr sz="4800"/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9" name="8 Alt Başlık"/>
          <p:cNvSpPr>
            <a:spLocks noGrp="1"/>
          </p:cNvSpPr>
          <p:nvPr>
            <p:ph type="subTitle" idx="1"/>
          </p:nvPr>
        </p:nvSpPr>
        <p:spPr>
          <a:xfrm>
            <a:off x="2133600" y="2819400"/>
            <a:ext cx="6560234" cy="1752600"/>
          </a:xfrm>
        </p:spPr>
        <p:txBody>
          <a:bodyPr lIns="45720" rIns="246888"/>
          <a:lstStyle>
            <a:lvl1pPr marL="0" indent="0" algn="r">
              <a:spcBef>
                <a:spcPts val="0"/>
              </a:spcBef>
              <a:buNone/>
              <a:defRPr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10" name="9 Veri Yer Tutucusu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fld id="{17D297F9-516E-4076-BFF4-DE1247BE3A43}" type="datetime1">
              <a:rPr lang="tr-TR" smtClean="0"/>
              <a:pPr/>
              <a:t>26.11.2015</a:t>
            </a:fld>
            <a:endParaRPr lang="tr-TR"/>
          </a:p>
        </p:txBody>
      </p:sp>
      <p:sp>
        <p:nvSpPr>
          <p:cNvPr id="11" name="10 Slayt Numarası Yer Tutucusu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2" name="11 Altbilgi Yer Tutucusu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2355D7-4C03-4DBA-A773-EB4387DAF453}" type="datetime1">
              <a:rPr lang="tr-TR" smtClean="0"/>
              <a:pPr/>
              <a:t>26.11.2015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>
            <a:lvl1pPr algn="l">
              <a:defRPr/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B0166F4-E8AA-4EF6-9E48-B203B544E6A9}" type="datetime1">
              <a:rPr lang="tr-TR" smtClean="0"/>
              <a:pPr/>
              <a:t>26.11.2015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Dikdörtgen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E1FFE27-9F26-4D93-85AF-8EB9CCA185A2}" type="datetime1">
              <a:rPr lang="tr-TR" smtClean="0"/>
              <a:pPr/>
              <a:t>26.11.2015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ölüm Üstbilgisi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Dikdörtgen"/>
          <p:cNvSpPr/>
          <p:nvPr/>
        </p:nvSpPr>
        <p:spPr>
          <a:xfrm>
            <a:off x="1000128" y="3267456"/>
            <a:ext cx="74066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76" y="498230"/>
            <a:ext cx="7772400" cy="2731008"/>
          </a:xfrm>
        </p:spPr>
        <p:txBody>
          <a:bodyPr rIns="100584"/>
          <a:lstStyle>
            <a:lvl1pPr algn="r">
              <a:buNone/>
              <a:defRPr sz="4000" b="1" cap="none">
                <a:solidFill>
                  <a:schemeClr val="accent1">
                    <a:tint val="95000"/>
                    <a:satMod val="200000"/>
                  </a:schemeClr>
                </a:solidFill>
              </a:defRPr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3287713"/>
            <a:ext cx="7772400" cy="1509712"/>
          </a:xfrm>
        </p:spPr>
        <p:txBody>
          <a:bodyPr rIns="128016" anchor="t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8" name="7 Veri Yer Tutucusu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fld id="{F1A3FFDA-5CDA-49D3-99A6-EDED788A294E}" type="datetime1">
              <a:rPr lang="tr-TR" smtClean="0"/>
              <a:pPr/>
              <a:t>26.11.2015</a:t>
            </a:fld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0" name="9 Altbilgi Yer Tutucusu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9AAB497-8546-4D99-8916-A1343CCC1D6A}" type="datetime1">
              <a:rPr lang="tr-TR" smtClean="0"/>
              <a:pPr/>
              <a:t>26.11.2015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0" name="9 Dikdörtgen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9 Dikdörtgen"/>
          <p:cNvSpPr/>
          <p:nvPr/>
        </p:nvSpPr>
        <p:spPr>
          <a:xfrm>
            <a:off x="616744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10 Dikdörtgen"/>
          <p:cNvSpPr/>
          <p:nvPr/>
        </p:nvSpPr>
        <p:spPr>
          <a:xfrm>
            <a:off x="4800600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51948"/>
            <a:ext cx="8229600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3"/>
          </p:nvPr>
        </p:nvSpPr>
        <p:spPr>
          <a:xfrm>
            <a:off x="4645025" y="1535113"/>
            <a:ext cx="4041775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4 İçerik Yer Tutucusu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941763"/>
          </a:xfrm>
        </p:spPr>
        <p:txBody>
          <a:bodyPr lIns="9144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941763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E640724-63F7-4F96-A298-1302D7D732A3}" type="datetime1">
              <a:rPr lang="tr-TR" smtClean="0"/>
              <a:pPr/>
              <a:t>26.11.2015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53218"/>
            <a:ext cx="8229600" cy="1143000"/>
          </a:xfrm>
        </p:spPr>
        <p:txBody>
          <a:bodyPr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79A0004-9E71-4734-AEFD-DA6C44BAB4AF}" type="datetime1">
              <a:rPr lang="tr-TR" smtClean="0"/>
              <a:pPr/>
              <a:t>26.11.2015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7" name="6 Dikdörtgen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E6F304B-8062-42D3-B182-574143D9385B}" type="datetime1">
              <a:rPr lang="tr-TR" smtClean="0"/>
              <a:pPr/>
              <a:t>26.11.2015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Başlıklı İçerik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7 Dikdörtgen"/>
          <p:cNvSpPr/>
          <p:nvPr/>
        </p:nvSpPr>
        <p:spPr>
          <a:xfrm>
            <a:off x="5057552" y="105765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963136" y="304800"/>
            <a:ext cx="3931920" cy="762000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2"/>
          </p:nvPr>
        </p:nvSpPr>
        <p:spPr>
          <a:xfrm>
            <a:off x="4963136" y="1107560"/>
            <a:ext cx="3931920" cy="1066800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1"/>
          </p:nvPr>
        </p:nvSpPr>
        <p:spPr>
          <a:xfrm>
            <a:off x="228600" y="2209800"/>
            <a:ext cx="8666456" cy="3977640"/>
          </a:xfrm>
        </p:spPr>
        <p:txBody>
          <a:bodyPr/>
          <a:lstStyle>
            <a:lvl1pPr marL="292608">
              <a:defRPr sz="3200"/>
            </a:lvl1pPr>
            <a:lvl2pPr marL="594360">
              <a:defRPr sz="2800"/>
            </a:lvl2pPr>
            <a:lvl3pPr marL="822960">
              <a:defRPr sz="2400"/>
            </a:lvl3pPr>
            <a:lvl4pPr marL="1051560">
              <a:defRPr sz="2000"/>
            </a:lvl4pPr>
            <a:lvl5pPr marL="1261872">
              <a:defRPr sz="20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9" name="8 Veri Yer Tutucusu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fld id="{A8C8E378-3154-4620-A6A5-F053647F1E09}" type="datetime1">
              <a:rPr lang="tr-TR" smtClean="0"/>
              <a:pPr/>
              <a:t>26.11.2015</a:t>
            </a:fld>
            <a:endParaRPr lang="tr-TR"/>
          </a:p>
        </p:txBody>
      </p:sp>
      <p:sp>
        <p:nvSpPr>
          <p:cNvPr id="10" name="9 Slayt Numarası Yer Tutucusu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1" name="10 Altbilgi Yer Tutucusu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040443" y="4724400"/>
            <a:ext cx="5486400" cy="664536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3040443" y="5388936"/>
            <a:ext cx="5486400" cy="912255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13" name="12 Resim Yer Tutucusu"/>
          <p:cNvSpPr>
            <a:spLocks noGrp="1"/>
          </p:cNvSpPr>
          <p:nvPr>
            <p:ph type="pic" idx="1"/>
          </p:nvPr>
        </p:nvSpPr>
        <p:spPr>
          <a:xfrm>
            <a:off x="304800" y="249864"/>
            <a:ext cx="8534400" cy="4343400"/>
          </a:xfrm>
          <a:prstGeom prst="round2DiagRect">
            <a:avLst>
              <a:gd name="adj1" fmla="val 11403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  <a:extLst/>
          </a:lstStyle>
          <a:p>
            <a:pPr marL="0" algn="l" rtl="0" eaLnBrk="1" latinLnBrk="0" hangingPunct="1"/>
            <a:r>
              <a:rPr kumimoji="0" lang="tr-TR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Resim eklemek için simgeyi tıklatın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7 Veri Yer Tutucusu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fld id="{26051D9D-2CE6-47F2-9B7D-B02714D2D735}" type="datetime1">
              <a:rPr lang="tr-TR" smtClean="0"/>
              <a:pPr/>
              <a:t>26.11.2015</a:t>
            </a:fld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0" name="9 Altbilgi Yer Tutucusu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Yuvarlatılmış Çapraz Köşeli Dikdörtgen"/>
          <p:cNvSpPr/>
          <p:nvPr/>
        </p:nvSpPr>
        <p:spPr>
          <a:xfrm>
            <a:off x="164592" y="147085"/>
            <a:ext cx="8810846" cy="6565392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3"/>
          </p:nvPr>
        </p:nvSpPr>
        <p:spPr>
          <a:xfrm>
            <a:off x="1295400" y="6400800"/>
            <a:ext cx="4212264" cy="274320"/>
          </a:xfrm>
          <a:prstGeom prst="rect">
            <a:avLst/>
          </a:prstGeom>
        </p:spPr>
        <p:txBody>
          <a:bodyPr/>
          <a:lstStyle>
            <a:lvl1pPr algn="r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14" name="13 Veri Yer Tutucusu"/>
          <p:cNvSpPr>
            <a:spLocks noGrp="1"/>
          </p:cNvSpPr>
          <p:nvPr>
            <p:ph type="dt" sz="half" idx="2"/>
          </p:nvPr>
        </p:nvSpPr>
        <p:spPr>
          <a:xfrm>
            <a:off x="5562600" y="6400800"/>
            <a:ext cx="3002280" cy="274320"/>
          </a:xfrm>
          <a:prstGeom prst="rect">
            <a:avLst/>
          </a:prstGeom>
        </p:spPr>
        <p:txBody>
          <a:bodyPr/>
          <a:lstStyle>
            <a:lvl1pPr algn="l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fld id="{2E7364D4-18BB-4BDF-85EB-AD52D56CC98A}" type="datetime1">
              <a:rPr lang="tr-TR" smtClean="0"/>
              <a:pPr/>
              <a:t>26.11.2015</a:t>
            </a:fld>
            <a:endParaRPr lang="tr-TR"/>
          </a:p>
        </p:txBody>
      </p:sp>
      <p:sp>
        <p:nvSpPr>
          <p:cNvPr id="23" name="22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8638952" y="6514568"/>
            <a:ext cx="464288" cy="274320"/>
          </a:xfrm>
          <a:prstGeom prst="rect">
            <a:avLst/>
          </a:prstGeom>
        </p:spPr>
        <p:txBody>
          <a:bodyPr anchor="ctr"/>
          <a:lstStyle>
            <a:lvl1pPr algn="r" eaLnBrk="1" latinLnBrk="0" hangingPunct="1">
              <a:defRPr kumimoji="0" sz="1600">
                <a:solidFill>
                  <a:schemeClr val="tx2">
                    <a:shade val="90000"/>
                  </a:schemeClr>
                </a:solidFill>
                <a:effectLst/>
              </a:defRPr>
            </a:lvl1pPr>
            <a:extLst/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22" name="21 Başlık Yer Tutucusu"/>
          <p:cNvSpPr>
            <a:spLocks noGrp="1"/>
          </p:cNvSpPr>
          <p:nvPr>
            <p:ph type="title"/>
          </p:nvPr>
        </p:nvSpPr>
        <p:spPr>
          <a:xfrm>
            <a:off x="457200" y="253536"/>
            <a:ext cx="8229600" cy="1143000"/>
          </a:xfrm>
          <a:prstGeom prst="rect">
            <a:avLst/>
          </a:prstGeom>
        </p:spPr>
        <p:txBody>
          <a:bodyPr rIns="91440" anchor="b">
            <a:normAutofit/>
            <a:scene3d>
              <a:camera prst="orthographicFront"/>
              <a:lightRig rig="soft" dir="t">
                <a:rot lat="0" lon="0" rev="2400000"/>
              </a:lightRig>
            </a:scene3d>
            <a:sp3d>
              <a:bevelT w="19050" h="12700"/>
            </a:sp3d>
          </a:bodyPr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3" name="12 Metin Yer Tutucusu"/>
          <p:cNvSpPr>
            <a:spLocks noGrp="1"/>
          </p:cNvSpPr>
          <p:nvPr>
            <p:ph type="body" idx="1"/>
          </p:nvPr>
        </p:nvSpPr>
        <p:spPr>
          <a:xfrm>
            <a:off x="457200" y="1646237"/>
            <a:ext cx="8229600" cy="452628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dt="0"/>
  <p:txStyles>
    <p:titleStyle>
      <a:lvl1pPr marL="54864" algn="r" rtl="0" eaLnBrk="1" latinLnBrk="0" hangingPunct="1">
        <a:spcBef>
          <a:spcPct val="0"/>
        </a:spcBef>
        <a:buNone/>
        <a:defRPr kumimoji="0" sz="4600" kern="1200">
          <a:solidFill>
            <a:schemeClr val="tx2">
              <a:tint val="100000"/>
              <a:shade val="90000"/>
              <a:satMod val="250000"/>
              <a:alpha val="100000"/>
            </a:schemeClr>
          </a:solidFill>
          <a:effectLst>
            <a:outerShdw blurRad="38100" dist="25500" dir="5400000" algn="tl" rotWithShape="0">
              <a:srgbClr val="000000">
                <a:satMod val="180000"/>
                <a:alpha val="7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92100" indent="-292100" algn="l" rtl="0" eaLnBrk="1" latinLnBrk="0" hangingPunct="1">
        <a:spcBef>
          <a:spcPts val="0"/>
        </a:spcBef>
        <a:buClr>
          <a:schemeClr val="accent1"/>
        </a:buClr>
        <a:buSzPct val="70000"/>
        <a:buFont typeface="Wingdings 2"/>
        <a:buChar char="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rtl="0" eaLnBrk="1" latinLnBrk="0" hangingPunct="1">
        <a:spcBef>
          <a:spcPts val="400"/>
        </a:spcBef>
        <a:buClr>
          <a:schemeClr val="accent2"/>
        </a:buClr>
        <a:buSzPct val="90000"/>
        <a:buFontTx/>
        <a:buChar char="•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192024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4" name="3 Dikdörtgen"/>
          <p:cNvSpPr/>
          <p:nvPr/>
        </p:nvSpPr>
        <p:spPr>
          <a:xfrm>
            <a:off x="564563" y="404664"/>
            <a:ext cx="8014886" cy="4247317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Manisa </a:t>
            </a:r>
            <a:r>
              <a:rPr lang="tr-TR" sz="5400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Tarzanı</a:t>
            </a:r>
            <a:r>
              <a:rPr lang="tr-TR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</a:p>
          <a:p>
            <a:pPr algn="ctr"/>
            <a:r>
              <a:rPr lang="tr-TR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Ahmet Bedevi İlkokulu</a:t>
            </a:r>
          </a:p>
          <a:p>
            <a:pPr algn="ctr"/>
            <a:r>
              <a:rPr lang="tr-TR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2013-2014</a:t>
            </a:r>
          </a:p>
          <a:p>
            <a:pPr algn="ctr"/>
            <a:r>
              <a:rPr lang="tr-TR" sz="5400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1E</a:t>
            </a:r>
            <a:r>
              <a:rPr lang="tr-TR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/ Sınıfı</a:t>
            </a:r>
          </a:p>
          <a:p>
            <a:pPr algn="ctr"/>
            <a:r>
              <a:rPr lang="tr-TR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ı</a:t>
            </a:r>
            <a:r>
              <a:rPr lang="tr-TR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,I sesi </a:t>
            </a:r>
            <a:r>
              <a:rPr lang="tr-TR" sz="5400" b="1" cap="none" spc="0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Slaytı</a:t>
            </a:r>
            <a:endParaRPr lang="tr-TR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2 Tablo"/>
          <p:cNvGraphicFramePr>
            <a:graphicFrameLocks noGrp="1"/>
          </p:cNvGraphicFramePr>
          <p:nvPr/>
        </p:nvGraphicFramePr>
        <p:xfrm>
          <a:off x="4067944" y="260648"/>
          <a:ext cx="2160240" cy="4066032"/>
        </p:xfrm>
        <a:graphic>
          <a:graphicData uri="http://schemas.openxmlformats.org/drawingml/2006/table">
            <a:tbl>
              <a:tblPr/>
              <a:tblGrid>
                <a:gridCol w="2160240"/>
              </a:tblGrid>
              <a:tr h="4064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3200" i="0" dirty="0" smtClean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ı</a:t>
                      </a:r>
                      <a:endParaRPr lang="tr-TR" sz="1000" i="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610" marR="6361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aphicFrame>
        <p:nvGraphicFramePr>
          <p:cNvPr id="4" name="3 Tablo"/>
          <p:cNvGraphicFramePr>
            <a:graphicFrameLocks noGrp="1"/>
          </p:cNvGraphicFramePr>
          <p:nvPr/>
        </p:nvGraphicFramePr>
        <p:xfrm>
          <a:off x="2339752" y="260648"/>
          <a:ext cx="2016224" cy="4066032"/>
        </p:xfrm>
        <a:graphic>
          <a:graphicData uri="http://schemas.openxmlformats.org/drawingml/2006/table">
            <a:tbl>
              <a:tblPr/>
              <a:tblGrid>
                <a:gridCol w="2016224"/>
              </a:tblGrid>
              <a:tr h="4064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3200" i="0" dirty="0" smtClean="0">
                          <a:solidFill>
                            <a:srgbClr val="0000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r</a:t>
                      </a:r>
                      <a:endParaRPr lang="tr-TR" sz="1000" i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610" marR="6361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2 Tablo"/>
          <p:cNvGraphicFramePr>
            <a:graphicFrameLocks noGrp="1"/>
          </p:cNvGraphicFramePr>
          <p:nvPr/>
        </p:nvGraphicFramePr>
        <p:xfrm>
          <a:off x="4716016" y="260648"/>
          <a:ext cx="2088232" cy="4066032"/>
        </p:xfrm>
        <a:graphic>
          <a:graphicData uri="http://schemas.openxmlformats.org/drawingml/2006/table">
            <a:tbl>
              <a:tblPr/>
              <a:tblGrid>
                <a:gridCol w="2088232"/>
              </a:tblGrid>
              <a:tr h="4064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3200" i="0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ı</a:t>
                      </a:r>
                      <a:endParaRPr lang="tr-TR" sz="1000" i="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610" marR="6361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aphicFrame>
        <p:nvGraphicFramePr>
          <p:cNvPr id="4" name="3 Tablo"/>
          <p:cNvGraphicFramePr>
            <a:graphicFrameLocks noGrp="1"/>
          </p:cNvGraphicFramePr>
          <p:nvPr/>
        </p:nvGraphicFramePr>
        <p:xfrm>
          <a:off x="2267744" y="260648"/>
          <a:ext cx="2736304" cy="4066032"/>
        </p:xfrm>
        <a:graphic>
          <a:graphicData uri="http://schemas.openxmlformats.org/drawingml/2006/table">
            <a:tbl>
              <a:tblPr/>
              <a:tblGrid>
                <a:gridCol w="2736304"/>
              </a:tblGrid>
              <a:tr h="4064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3200" i="0" dirty="0" smtClean="0">
                          <a:solidFill>
                            <a:srgbClr val="0000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m</a:t>
                      </a:r>
                      <a:endParaRPr lang="tr-TR" sz="1000" i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610" marR="6361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2 Tablo"/>
          <p:cNvGraphicFramePr>
            <a:graphicFrameLocks noGrp="1"/>
          </p:cNvGraphicFramePr>
          <p:nvPr/>
        </p:nvGraphicFramePr>
        <p:xfrm>
          <a:off x="4716016" y="260648"/>
          <a:ext cx="2088232" cy="4066032"/>
        </p:xfrm>
        <a:graphic>
          <a:graphicData uri="http://schemas.openxmlformats.org/drawingml/2006/table">
            <a:tbl>
              <a:tblPr/>
              <a:tblGrid>
                <a:gridCol w="2088232"/>
              </a:tblGrid>
              <a:tr h="4064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3200" i="0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k</a:t>
                      </a:r>
                      <a:endParaRPr lang="tr-TR" sz="1000" i="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610" marR="6361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aphicFrame>
        <p:nvGraphicFramePr>
          <p:cNvPr id="4" name="3 Tablo"/>
          <p:cNvGraphicFramePr>
            <a:graphicFrameLocks noGrp="1"/>
          </p:cNvGraphicFramePr>
          <p:nvPr/>
        </p:nvGraphicFramePr>
        <p:xfrm>
          <a:off x="3563888" y="260648"/>
          <a:ext cx="1800200" cy="4066032"/>
        </p:xfrm>
        <a:graphic>
          <a:graphicData uri="http://schemas.openxmlformats.org/drawingml/2006/table">
            <a:tbl>
              <a:tblPr/>
              <a:tblGrid>
                <a:gridCol w="1800200"/>
              </a:tblGrid>
              <a:tr h="4064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3200" i="0" dirty="0" smtClean="0">
                          <a:solidFill>
                            <a:srgbClr val="0000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ı</a:t>
                      </a:r>
                      <a:endParaRPr lang="tr-TR" sz="1000" i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610" marR="6361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2 Tablo"/>
          <p:cNvGraphicFramePr>
            <a:graphicFrameLocks noGrp="1"/>
          </p:cNvGraphicFramePr>
          <p:nvPr/>
        </p:nvGraphicFramePr>
        <p:xfrm>
          <a:off x="4716016" y="260648"/>
          <a:ext cx="2088232" cy="4066032"/>
        </p:xfrm>
        <a:graphic>
          <a:graphicData uri="http://schemas.openxmlformats.org/drawingml/2006/table">
            <a:tbl>
              <a:tblPr/>
              <a:tblGrid>
                <a:gridCol w="2088232"/>
              </a:tblGrid>
              <a:tr h="4064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3200" i="0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ı</a:t>
                      </a:r>
                      <a:endParaRPr lang="tr-TR" sz="1000" i="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610" marR="6361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aphicFrame>
        <p:nvGraphicFramePr>
          <p:cNvPr id="4" name="3 Tablo"/>
          <p:cNvGraphicFramePr>
            <a:graphicFrameLocks noGrp="1"/>
          </p:cNvGraphicFramePr>
          <p:nvPr/>
        </p:nvGraphicFramePr>
        <p:xfrm>
          <a:off x="3059832" y="260648"/>
          <a:ext cx="2376264" cy="4066032"/>
        </p:xfrm>
        <a:graphic>
          <a:graphicData uri="http://schemas.openxmlformats.org/drawingml/2006/table">
            <a:tbl>
              <a:tblPr/>
              <a:tblGrid>
                <a:gridCol w="2376264"/>
              </a:tblGrid>
              <a:tr h="4064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3200" i="0" dirty="0" smtClean="0">
                          <a:solidFill>
                            <a:srgbClr val="0000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k</a:t>
                      </a:r>
                      <a:endParaRPr lang="tr-TR" sz="1000" i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610" marR="6361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2 Tablo"/>
          <p:cNvGraphicFramePr>
            <a:graphicFrameLocks noGrp="1"/>
          </p:cNvGraphicFramePr>
          <p:nvPr/>
        </p:nvGraphicFramePr>
        <p:xfrm>
          <a:off x="5796136" y="188640"/>
          <a:ext cx="2520280" cy="4066032"/>
        </p:xfrm>
        <a:graphic>
          <a:graphicData uri="http://schemas.openxmlformats.org/drawingml/2006/table">
            <a:tbl>
              <a:tblPr/>
              <a:tblGrid>
                <a:gridCol w="2520280"/>
              </a:tblGrid>
              <a:tr h="4064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3200" i="0" dirty="0" err="1" smtClean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lı</a:t>
                      </a:r>
                      <a:endParaRPr lang="tr-TR" sz="1000" i="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610" marR="6361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aphicFrame>
        <p:nvGraphicFramePr>
          <p:cNvPr id="4" name="3 Tablo"/>
          <p:cNvGraphicFramePr>
            <a:graphicFrameLocks noGrp="1"/>
          </p:cNvGraphicFramePr>
          <p:nvPr/>
        </p:nvGraphicFramePr>
        <p:xfrm>
          <a:off x="611560" y="260648"/>
          <a:ext cx="5544616" cy="4066032"/>
        </p:xfrm>
        <a:graphic>
          <a:graphicData uri="http://schemas.openxmlformats.org/drawingml/2006/table">
            <a:tbl>
              <a:tblPr/>
              <a:tblGrid>
                <a:gridCol w="5544616"/>
              </a:tblGrid>
              <a:tr h="4064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3200" i="0" dirty="0" smtClean="0">
                          <a:solidFill>
                            <a:srgbClr val="0000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kar</a:t>
                      </a:r>
                      <a:endParaRPr lang="tr-TR" sz="1000" i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610" marR="6361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2 Tablo"/>
          <p:cNvGraphicFramePr>
            <a:graphicFrameLocks noGrp="1"/>
          </p:cNvGraphicFramePr>
          <p:nvPr/>
        </p:nvGraphicFramePr>
        <p:xfrm>
          <a:off x="4788024" y="260648"/>
          <a:ext cx="3528392" cy="4066032"/>
        </p:xfrm>
        <a:graphic>
          <a:graphicData uri="http://schemas.openxmlformats.org/drawingml/2006/table">
            <a:tbl>
              <a:tblPr/>
              <a:tblGrid>
                <a:gridCol w="3528392"/>
              </a:tblGrid>
              <a:tr h="4064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3200" i="0" dirty="0" err="1" smtClean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lı</a:t>
                      </a:r>
                      <a:endParaRPr lang="tr-TR" sz="1000" i="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610" marR="6361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aphicFrame>
        <p:nvGraphicFramePr>
          <p:cNvPr id="4" name="3 Tablo"/>
          <p:cNvGraphicFramePr>
            <a:graphicFrameLocks noGrp="1"/>
          </p:cNvGraphicFramePr>
          <p:nvPr/>
        </p:nvGraphicFramePr>
        <p:xfrm>
          <a:off x="827584" y="260648"/>
          <a:ext cx="4752528" cy="4066032"/>
        </p:xfrm>
        <a:graphic>
          <a:graphicData uri="http://schemas.openxmlformats.org/drawingml/2006/table">
            <a:tbl>
              <a:tblPr/>
              <a:tblGrid>
                <a:gridCol w="4752528"/>
              </a:tblGrid>
              <a:tr h="4064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3200" i="0" dirty="0" smtClean="0">
                          <a:solidFill>
                            <a:srgbClr val="0000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tat</a:t>
                      </a:r>
                      <a:endParaRPr lang="tr-TR" sz="1000" i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610" marR="6361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2 Tablo"/>
          <p:cNvGraphicFramePr>
            <a:graphicFrameLocks noGrp="1"/>
          </p:cNvGraphicFramePr>
          <p:nvPr/>
        </p:nvGraphicFramePr>
        <p:xfrm>
          <a:off x="4932040" y="260648"/>
          <a:ext cx="3528392" cy="4066032"/>
        </p:xfrm>
        <a:graphic>
          <a:graphicData uri="http://schemas.openxmlformats.org/drawingml/2006/table">
            <a:tbl>
              <a:tblPr/>
              <a:tblGrid>
                <a:gridCol w="3528392"/>
              </a:tblGrid>
              <a:tr h="4064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3200" i="0" dirty="0" err="1" smtClean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lı</a:t>
                      </a:r>
                      <a:endParaRPr lang="tr-TR" sz="1000" i="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610" marR="6361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aphicFrame>
        <p:nvGraphicFramePr>
          <p:cNvPr id="4" name="3 Tablo"/>
          <p:cNvGraphicFramePr>
            <a:graphicFrameLocks noGrp="1"/>
          </p:cNvGraphicFramePr>
          <p:nvPr/>
        </p:nvGraphicFramePr>
        <p:xfrm>
          <a:off x="467544" y="260648"/>
          <a:ext cx="4968552" cy="4066032"/>
        </p:xfrm>
        <a:graphic>
          <a:graphicData uri="http://schemas.openxmlformats.org/drawingml/2006/table">
            <a:tbl>
              <a:tblPr/>
              <a:tblGrid>
                <a:gridCol w="4968552"/>
              </a:tblGrid>
              <a:tr h="4064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3200" i="0" dirty="0" smtClean="0">
                          <a:solidFill>
                            <a:srgbClr val="0000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kat</a:t>
                      </a:r>
                      <a:endParaRPr lang="tr-TR" sz="1000" i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610" marR="6361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2 Tablo"/>
          <p:cNvGraphicFramePr>
            <a:graphicFrameLocks noGrp="1"/>
          </p:cNvGraphicFramePr>
          <p:nvPr/>
        </p:nvGraphicFramePr>
        <p:xfrm>
          <a:off x="4932040" y="260648"/>
          <a:ext cx="3384376" cy="4066032"/>
        </p:xfrm>
        <a:graphic>
          <a:graphicData uri="http://schemas.openxmlformats.org/drawingml/2006/table">
            <a:tbl>
              <a:tblPr/>
              <a:tblGrid>
                <a:gridCol w="3384376"/>
              </a:tblGrid>
              <a:tr h="4064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3200" i="0" dirty="0" err="1" smtClean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lı</a:t>
                      </a:r>
                      <a:endParaRPr lang="tr-TR" sz="1000" i="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610" marR="6361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aphicFrame>
        <p:nvGraphicFramePr>
          <p:cNvPr id="4" name="3 Tablo"/>
          <p:cNvGraphicFramePr>
            <a:graphicFrameLocks noGrp="1"/>
          </p:cNvGraphicFramePr>
          <p:nvPr/>
        </p:nvGraphicFramePr>
        <p:xfrm>
          <a:off x="971600" y="260648"/>
          <a:ext cx="5256584" cy="4066032"/>
        </p:xfrm>
        <a:graphic>
          <a:graphicData uri="http://schemas.openxmlformats.org/drawingml/2006/table">
            <a:tbl>
              <a:tblPr/>
              <a:tblGrid>
                <a:gridCol w="5256584"/>
              </a:tblGrid>
              <a:tr h="4064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3200" i="0" dirty="0" smtClean="0">
                          <a:solidFill>
                            <a:srgbClr val="0000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tat</a:t>
                      </a:r>
                      <a:endParaRPr lang="tr-TR" sz="1000" i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610" marR="6361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2 Tablo"/>
          <p:cNvGraphicFramePr>
            <a:graphicFrameLocks noGrp="1"/>
          </p:cNvGraphicFramePr>
          <p:nvPr/>
        </p:nvGraphicFramePr>
        <p:xfrm>
          <a:off x="4499992" y="260648"/>
          <a:ext cx="5112568" cy="4066032"/>
        </p:xfrm>
        <a:graphic>
          <a:graphicData uri="http://schemas.openxmlformats.org/drawingml/2006/table">
            <a:tbl>
              <a:tblPr/>
              <a:tblGrid>
                <a:gridCol w="5112568"/>
              </a:tblGrid>
              <a:tr h="4064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3200" i="0" dirty="0" err="1" smtClean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lın</a:t>
                      </a:r>
                      <a:endParaRPr lang="tr-TR" sz="1000" i="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610" marR="6361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aphicFrame>
        <p:nvGraphicFramePr>
          <p:cNvPr id="4" name="3 Tablo"/>
          <p:cNvGraphicFramePr>
            <a:graphicFrameLocks noGrp="1"/>
          </p:cNvGraphicFramePr>
          <p:nvPr/>
        </p:nvGraphicFramePr>
        <p:xfrm>
          <a:off x="1043608" y="260648"/>
          <a:ext cx="4536504" cy="4066032"/>
        </p:xfrm>
        <a:graphic>
          <a:graphicData uri="http://schemas.openxmlformats.org/drawingml/2006/table">
            <a:tbl>
              <a:tblPr/>
              <a:tblGrid>
                <a:gridCol w="4536504"/>
              </a:tblGrid>
              <a:tr h="4064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3200" i="0" dirty="0" smtClean="0">
                          <a:solidFill>
                            <a:srgbClr val="0000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ak</a:t>
                      </a:r>
                      <a:endParaRPr lang="tr-TR" sz="1000" i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610" marR="6361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2 Tablo"/>
          <p:cNvGraphicFramePr>
            <a:graphicFrameLocks noGrp="1"/>
          </p:cNvGraphicFramePr>
          <p:nvPr/>
        </p:nvGraphicFramePr>
        <p:xfrm>
          <a:off x="4788024" y="260648"/>
          <a:ext cx="4355976" cy="4066032"/>
        </p:xfrm>
        <a:graphic>
          <a:graphicData uri="http://schemas.openxmlformats.org/drawingml/2006/table">
            <a:tbl>
              <a:tblPr/>
              <a:tblGrid>
                <a:gridCol w="4355976"/>
              </a:tblGrid>
              <a:tr h="4064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3200" i="0" dirty="0" err="1" smtClean="0">
                          <a:solidFill>
                            <a:srgbClr val="0000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lın</a:t>
                      </a:r>
                      <a:endParaRPr lang="tr-TR" sz="1000" i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610" marR="6361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aphicFrame>
        <p:nvGraphicFramePr>
          <p:cNvPr id="4" name="3 Tablo"/>
          <p:cNvGraphicFramePr>
            <a:graphicFrameLocks noGrp="1"/>
          </p:cNvGraphicFramePr>
          <p:nvPr/>
        </p:nvGraphicFramePr>
        <p:xfrm>
          <a:off x="467544" y="260648"/>
          <a:ext cx="4968552" cy="4066032"/>
        </p:xfrm>
        <a:graphic>
          <a:graphicData uri="http://schemas.openxmlformats.org/drawingml/2006/table">
            <a:tbl>
              <a:tblPr/>
              <a:tblGrid>
                <a:gridCol w="4968552"/>
              </a:tblGrid>
              <a:tr h="4064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3200" i="0" dirty="0" err="1" smtClean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ma</a:t>
                      </a:r>
                      <a:endParaRPr lang="tr-TR" sz="1000" i="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610" marR="6361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2 Tablo"/>
          <p:cNvGraphicFramePr>
            <a:graphicFrameLocks noGrp="1"/>
          </p:cNvGraphicFramePr>
          <p:nvPr/>
        </p:nvGraphicFramePr>
        <p:xfrm>
          <a:off x="3923928" y="260648"/>
          <a:ext cx="1800200" cy="4066032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1800200"/>
              </a:tblGrid>
              <a:tr h="4064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3200" i="0" dirty="0">
                          <a:solidFill>
                            <a:srgbClr val="FFFF00"/>
                          </a:solidFill>
                          <a:latin typeface="Hand writing Mutlu" pitchFamily="2" charset="0"/>
                          <a:ea typeface="+mn-ea"/>
                          <a:cs typeface="+mn-cs"/>
                        </a:rPr>
                        <a:t>l</a:t>
                      </a:r>
                      <a:endParaRPr lang="tr-TR" sz="1000" i="0" dirty="0">
                        <a:solidFill>
                          <a:srgbClr val="FFFF00"/>
                        </a:solidFill>
                        <a:latin typeface="Hand writing Mutlu" pitchFamily="2" charset="0"/>
                        <a:ea typeface="Calibri"/>
                        <a:cs typeface="Times New Roman"/>
                      </a:endParaRPr>
                    </a:p>
                  </a:txBody>
                  <a:tcPr marL="63610" marR="63610" marT="0" marB="0"/>
                </a:tc>
              </a:tr>
            </a:tbl>
          </a:graphicData>
        </a:graphic>
      </p:graphicFrame>
      <p:graphicFrame>
        <p:nvGraphicFramePr>
          <p:cNvPr id="4" name="3 Tablo"/>
          <p:cNvGraphicFramePr>
            <a:graphicFrameLocks noGrp="1"/>
          </p:cNvGraphicFramePr>
          <p:nvPr/>
        </p:nvGraphicFramePr>
        <p:xfrm>
          <a:off x="2699792" y="260648"/>
          <a:ext cx="1368152" cy="4066032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1368152"/>
              </a:tblGrid>
              <a:tr h="4064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3200" i="0" dirty="0">
                          <a:solidFill>
                            <a:schemeClr val="bg1"/>
                          </a:solidFill>
                          <a:latin typeface="Hand writing Mutlu" pitchFamily="2" charset="0"/>
                          <a:ea typeface="+mn-ea"/>
                          <a:cs typeface="+mn-cs"/>
                        </a:rPr>
                        <a:t>ı</a:t>
                      </a:r>
                      <a:endParaRPr lang="tr-TR" sz="1000" i="0" dirty="0">
                        <a:solidFill>
                          <a:schemeClr val="bg1"/>
                        </a:solidFill>
                        <a:latin typeface="Hand writing Mutlu" pitchFamily="2" charset="0"/>
                        <a:ea typeface="Calibri"/>
                        <a:cs typeface="Times New Roman"/>
                      </a:endParaRPr>
                    </a:p>
                  </a:txBody>
                  <a:tcPr marL="63610" marR="63610" marT="0" marB="0"/>
                </a:tc>
              </a:tr>
            </a:tbl>
          </a:graphicData>
        </a:graphic>
      </p:graphicFrame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2 Tablo"/>
          <p:cNvGraphicFramePr>
            <a:graphicFrameLocks noGrp="1"/>
          </p:cNvGraphicFramePr>
          <p:nvPr/>
        </p:nvGraphicFramePr>
        <p:xfrm>
          <a:off x="4139952" y="260648"/>
          <a:ext cx="4824536" cy="4066032"/>
        </p:xfrm>
        <a:graphic>
          <a:graphicData uri="http://schemas.openxmlformats.org/drawingml/2006/table">
            <a:tbl>
              <a:tblPr/>
              <a:tblGrid>
                <a:gridCol w="4824536"/>
              </a:tblGrid>
              <a:tr h="4064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3200" i="0" dirty="0" err="1" smtClean="0">
                          <a:solidFill>
                            <a:srgbClr val="0000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lım</a:t>
                      </a:r>
                      <a:endParaRPr lang="tr-TR" sz="1000" i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610" marR="6361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aphicFrame>
        <p:nvGraphicFramePr>
          <p:cNvPr id="4" name="3 Tablo"/>
          <p:cNvGraphicFramePr>
            <a:graphicFrameLocks noGrp="1"/>
          </p:cNvGraphicFramePr>
          <p:nvPr/>
        </p:nvGraphicFramePr>
        <p:xfrm>
          <a:off x="683568" y="260648"/>
          <a:ext cx="3960440" cy="4066032"/>
        </p:xfrm>
        <a:graphic>
          <a:graphicData uri="http://schemas.openxmlformats.org/drawingml/2006/table">
            <a:tbl>
              <a:tblPr/>
              <a:tblGrid>
                <a:gridCol w="3960440"/>
              </a:tblGrid>
              <a:tr h="4064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3200" i="0" dirty="0" smtClean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ak</a:t>
                      </a:r>
                      <a:endParaRPr lang="tr-TR" sz="1000" i="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610" marR="6361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2 Tablo"/>
          <p:cNvGraphicFramePr>
            <a:graphicFrameLocks noGrp="1"/>
          </p:cNvGraphicFramePr>
          <p:nvPr/>
        </p:nvGraphicFramePr>
        <p:xfrm>
          <a:off x="3563888" y="260648"/>
          <a:ext cx="4248472" cy="4064000"/>
        </p:xfrm>
        <a:graphic>
          <a:graphicData uri="http://schemas.openxmlformats.org/drawingml/2006/table">
            <a:tbl>
              <a:tblPr/>
              <a:tblGrid>
                <a:gridCol w="4248472"/>
              </a:tblGrid>
              <a:tr h="4064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3200" i="0" dirty="0" err="1" smtClean="0">
                          <a:solidFill>
                            <a:srgbClr val="0000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lık</a:t>
                      </a:r>
                      <a:endParaRPr lang="tr-TR" sz="1000" i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610" marR="6361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aphicFrame>
        <p:nvGraphicFramePr>
          <p:cNvPr id="4" name="3 Tablo"/>
          <p:cNvGraphicFramePr>
            <a:graphicFrameLocks noGrp="1"/>
          </p:cNvGraphicFramePr>
          <p:nvPr/>
        </p:nvGraphicFramePr>
        <p:xfrm>
          <a:off x="2483768" y="260648"/>
          <a:ext cx="1800200" cy="4066032"/>
        </p:xfrm>
        <a:graphic>
          <a:graphicData uri="http://schemas.openxmlformats.org/drawingml/2006/table">
            <a:tbl>
              <a:tblPr/>
              <a:tblGrid>
                <a:gridCol w="1800200"/>
              </a:tblGrid>
              <a:tr h="4064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3200" i="0" dirty="0" smtClean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ı</a:t>
                      </a:r>
                      <a:endParaRPr lang="tr-TR" sz="1000" i="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610" marR="6361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2 Tablo"/>
          <p:cNvGraphicFramePr>
            <a:graphicFrameLocks noGrp="1"/>
          </p:cNvGraphicFramePr>
          <p:nvPr/>
        </p:nvGraphicFramePr>
        <p:xfrm>
          <a:off x="4427984" y="260648"/>
          <a:ext cx="4716016" cy="4064000"/>
        </p:xfrm>
        <a:graphic>
          <a:graphicData uri="http://schemas.openxmlformats.org/drawingml/2006/table">
            <a:tbl>
              <a:tblPr/>
              <a:tblGrid>
                <a:gridCol w="4716016"/>
              </a:tblGrid>
              <a:tr h="4064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9300" i="0" dirty="0" err="1" smtClean="0">
                          <a:solidFill>
                            <a:srgbClr val="0000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lım</a:t>
                      </a:r>
                      <a:endParaRPr lang="tr-TR" sz="1000" i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610" marR="6361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aphicFrame>
        <p:nvGraphicFramePr>
          <p:cNvPr id="4" name="3 Tablo"/>
          <p:cNvGraphicFramePr>
            <a:graphicFrameLocks noGrp="1"/>
          </p:cNvGraphicFramePr>
          <p:nvPr/>
        </p:nvGraphicFramePr>
        <p:xfrm>
          <a:off x="827584" y="260648"/>
          <a:ext cx="4392488" cy="4064000"/>
        </p:xfrm>
        <a:graphic>
          <a:graphicData uri="http://schemas.openxmlformats.org/drawingml/2006/table">
            <a:tbl>
              <a:tblPr/>
              <a:tblGrid>
                <a:gridCol w="4392488"/>
              </a:tblGrid>
              <a:tr h="4064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9300" i="0" dirty="0" err="1" smtClean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ma</a:t>
                      </a:r>
                      <a:endParaRPr lang="tr-TR" sz="900" i="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610" marR="6361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2 Tablo"/>
          <p:cNvGraphicFramePr>
            <a:graphicFrameLocks noGrp="1"/>
          </p:cNvGraphicFramePr>
          <p:nvPr/>
        </p:nvGraphicFramePr>
        <p:xfrm>
          <a:off x="4139952" y="260648"/>
          <a:ext cx="4320480" cy="4064000"/>
        </p:xfrm>
        <a:graphic>
          <a:graphicData uri="http://schemas.openxmlformats.org/drawingml/2006/table">
            <a:tbl>
              <a:tblPr/>
              <a:tblGrid>
                <a:gridCol w="4320480"/>
              </a:tblGrid>
              <a:tr h="4064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9300" i="0" dirty="0" err="1" smtClean="0">
                          <a:solidFill>
                            <a:srgbClr val="0000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lık</a:t>
                      </a:r>
                      <a:endParaRPr lang="tr-TR" sz="900" i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610" marR="6361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aphicFrame>
        <p:nvGraphicFramePr>
          <p:cNvPr id="4" name="3 Tablo"/>
          <p:cNvGraphicFramePr>
            <a:graphicFrameLocks noGrp="1"/>
          </p:cNvGraphicFramePr>
          <p:nvPr/>
        </p:nvGraphicFramePr>
        <p:xfrm>
          <a:off x="1835696" y="260648"/>
          <a:ext cx="4176464" cy="4064000"/>
        </p:xfrm>
        <a:graphic>
          <a:graphicData uri="http://schemas.openxmlformats.org/drawingml/2006/table">
            <a:tbl>
              <a:tblPr/>
              <a:tblGrid>
                <a:gridCol w="4176464"/>
              </a:tblGrid>
              <a:tr h="4064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9300" i="0" dirty="0" err="1" smtClean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kı</a:t>
                      </a:r>
                      <a:endParaRPr lang="tr-TR" sz="900" i="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610" marR="6361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2 Tablo"/>
          <p:cNvGraphicFramePr>
            <a:graphicFrameLocks noGrp="1"/>
          </p:cNvGraphicFramePr>
          <p:nvPr/>
        </p:nvGraphicFramePr>
        <p:xfrm>
          <a:off x="3131840" y="0"/>
          <a:ext cx="2160240" cy="4326680"/>
        </p:xfrm>
        <a:graphic>
          <a:graphicData uri="http://schemas.openxmlformats.org/drawingml/2006/table">
            <a:tbl>
              <a:tblPr/>
              <a:tblGrid>
                <a:gridCol w="2160240"/>
              </a:tblGrid>
              <a:tr h="432668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6100" i="0" dirty="0" err="1" smtClean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tı</a:t>
                      </a:r>
                      <a:endParaRPr lang="tr-TR" sz="800" i="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610" marR="6361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aphicFrame>
        <p:nvGraphicFramePr>
          <p:cNvPr id="4" name="3 Tablo"/>
          <p:cNvGraphicFramePr>
            <a:graphicFrameLocks noGrp="1"/>
          </p:cNvGraphicFramePr>
          <p:nvPr/>
        </p:nvGraphicFramePr>
        <p:xfrm>
          <a:off x="755576" y="0"/>
          <a:ext cx="3456384" cy="4326680"/>
        </p:xfrm>
        <a:graphic>
          <a:graphicData uri="http://schemas.openxmlformats.org/drawingml/2006/table">
            <a:tbl>
              <a:tblPr/>
              <a:tblGrid>
                <a:gridCol w="3456384"/>
              </a:tblGrid>
              <a:tr h="432668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6100" i="0" dirty="0" err="1" smtClean="0">
                          <a:solidFill>
                            <a:srgbClr val="0000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ka</a:t>
                      </a:r>
                      <a:endParaRPr lang="tr-TR" sz="800" i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610" marR="6361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graphicFrame>
        <p:nvGraphicFramePr>
          <p:cNvPr id="6" name="5 Tablo"/>
          <p:cNvGraphicFramePr>
            <a:graphicFrameLocks noGrp="1"/>
          </p:cNvGraphicFramePr>
          <p:nvPr/>
        </p:nvGraphicFramePr>
        <p:xfrm>
          <a:off x="4644008" y="0"/>
          <a:ext cx="3744416" cy="4326680"/>
        </p:xfrm>
        <a:graphic>
          <a:graphicData uri="http://schemas.openxmlformats.org/drawingml/2006/table">
            <a:tbl>
              <a:tblPr/>
              <a:tblGrid>
                <a:gridCol w="3744416"/>
              </a:tblGrid>
              <a:tr h="432668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6100" i="0" dirty="0" err="1" smtClean="0">
                          <a:solidFill>
                            <a:schemeClr val="bg1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lım</a:t>
                      </a:r>
                      <a:endParaRPr lang="tr-TR" sz="800" i="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610" marR="6361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2 Tablo"/>
          <p:cNvGraphicFramePr>
            <a:graphicFrameLocks noGrp="1"/>
          </p:cNvGraphicFramePr>
          <p:nvPr/>
        </p:nvGraphicFramePr>
        <p:xfrm>
          <a:off x="2195736" y="0"/>
          <a:ext cx="3672408" cy="4326680"/>
        </p:xfrm>
        <a:graphic>
          <a:graphicData uri="http://schemas.openxmlformats.org/drawingml/2006/table">
            <a:tbl>
              <a:tblPr/>
              <a:tblGrid>
                <a:gridCol w="3672408"/>
              </a:tblGrid>
              <a:tr h="432668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9300" i="0" dirty="0" err="1" smtClean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ra</a:t>
                      </a:r>
                      <a:endParaRPr lang="tr-TR" sz="900" i="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610" marR="6361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aphicFrame>
        <p:nvGraphicFramePr>
          <p:cNvPr id="4" name="3 Tablo"/>
          <p:cNvGraphicFramePr>
            <a:graphicFrameLocks noGrp="1"/>
          </p:cNvGraphicFramePr>
          <p:nvPr/>
        </p:nvGraphicFramePr>
        <p:xfrm>
          <a:off x="611560" y="0"/>
          <a:ext cx="2232248" cy="4326680"/>
        </p:xfrm>
        <a:graphic>
          <a:graphicData uri="http://schemas.openxmlformats.org/drawingml/2006/table">
            <a:tbl>
              <a:tblPr/>
              <a:tblGrid>
                <a:gridCol w="2232248"/>
              </a:tblGrid>
              <a:tr h="432668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9300" i="0" dirty="0" smtClean="0">
                          <a:solidFill>
                            <a:srgbClr val="0000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a</a:t>
                      </a:r>
                      <a:endParaRPr lang="tr-TR" sz="900" i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610" marR="6361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graphicFrame>
        <p:nvGraphicFramePr>
          <p:cNvPr id="6" name="5 Tablo"/>
          <p:cNvGraphicFramePr>
            <a:graphicFrameLocks noGrp="1"/>
          </p:cNvGraphicFramePr>
          <p:nvPr/>
        </p:nvGraphicFramePr>
        <p:xfrm>
          <a:off x="5148064" y="0"/>
          <a:ext cx="3744416" cy="4326680"/>
        </p:xfrm>
        <a:graphic>
          <a:graphicData uri="http://schemas.openxmlformats.org/drawingml/2006/table">
            <a:tbl>
              <a:tblPr/>
              <a:tblGrid>
                <a:gridCol w="3744416"/>
              </a:tblGrid>
              <a:tr h="432668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9300" i="0" dirty="0" err="1" smtClean="0">
                          <a:solidFill>
                            <a:schemeClr val="bg1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lık</a:t>
                      </a:r>
                      <a:endParaRPr lang="tr-TR" sz="900" i="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610" marR="6361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2 Tablo"/>
          <p:cNvGraphicFramePr>
            <a:graphicFrameLocks noGrp="1"/>
          </p:cNvGraphicFramePr>
          <p:nvPr/>
        </p:nvGraphicFramePr>
        <p:xfrm>
          <a:off x="3635896" y="0"/>
          <a:ext cx="5040560" cy="4326680"/>
        </p:xfrm>
        <a:graphic>
          <a:graphicData uri="http://schemas.openxmlformats.org/drawingml/2006/table">
            <a:tbl>
              <a:tblPr/>
              <a:tblGrid>
                <a:gridCol w="5040560"/>
              </a:tblGrid>
              <a:tr h="432668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9300" i="0" dirty="0" smtClean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tık</a:t>
                      </a:r>
                      <a:endParaRPr lang="tr-TR" sz="900" i="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610" marR="6361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aphicFrame>
        <p:nvGraphicFramePr>
          <p:cNvPr id="4" name="3 Tablo"/>
          <p:cNvGraphicFramePr>
            <a:graphicFrameLocks noGrp="1"/>
          </p:cNvGraphicFramePr>
          <p:nvPr/>
        </p:nvGraphicFramePr>
        <p:xfrm>
          <a:off x="2051720" y="0"/>
          <a:ext cx="2304256" cy="4326680"/>
        </p:xfrm>
        <a:graphic>
          <a:graphicData uri="http://schemas.openxmlformats.org/drawingml/2006/table">
            <a:tbl>
              <a:tblPr/>
              <a:tblGrid>
                <a:gridCol w="2304256"/>
              </a:tblGrid>
              <a:tr h="432668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9300" i="0" dirty="0" smtClean="0">
                          <a:solidFill>
                            <a:srgbClr val="0000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a</a:t>
                      </a:r>
                      <a:endParaRPr lang="tr-TR" sz="900" i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610" marR="6361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2 Tablo"/>
          <p:cNvGraphicFramePr>
            <a:graphicFrameLocks noGrp="1"/>
          </p:cNvGraphicFramePr>
          <p:nvPr/>
        </p:nvGraphicFramePr>
        <p:xfrm>
          <a:off x="4283968" y="0"/>
          <a:ext cx="4320480" cy="4326680"/>
        </p:xfrm>
        <a:graphic>
          <a:graphicData uri="http://schemas.openxmlformats.org/drawingml/2006/table">
            <a:tbl>
              <a:tblPr/>
              <a:tblGrid>
                <a:gridCol w="4320480"/>
              </a:tblGrid>
              <a:tr h="432668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9300" i="0" dirty="0" smtClean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tık</a:t>
                      </a:r>
                      <a:endParaRPr lang="tr-TR" sz="900" i="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610" marR="6361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aphicFrame>
        <p:nvGraphicFramePr>
          <p:cNvPr id="4" name="3 Tablo"/>
          <p:cNvGraphicFramePr>
            <a:graphicFrameLocks noGrp="1"/>
          </p:cNvGraphicFramePr>
          <p:nvPr/>
        </p:nvGraphicFramePr>
        <p:xfrm>
          <a:off x="1331640" y="0"/>
          <a:ext cx="3744416" cy="4326680"/>
        </p:xfrm>
        <a:graphic>
          <a:graphicData uri="http://schemas.openxmlformats.org/drawingml/2006/table">
            <a:tbl>
              <a:tblPr/>
              <a:tblGrid>
                <a:gridCol w="3744416"/>
              </a:tblGrid>
              <a:tr h="432668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9300" i="0" dirty="0" smtClean="0">
                          <a:solidFill>
                            <a:srgbClr val="0000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ar</a:t>
                      </a:r>
                      <a:endParaRPr lang="tr-TR" sz="900" i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610" marR="6361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2 Tablo"/>
          <p:cNvGraphicFramePr>
            <a:graphicFrameLocks noGrp="1"/>
          </p:cNvGraphicFramePr>
          <p:nvPr/>
        </p:nvGraphicFramePr>
        <p:xfrm>
          <a:off x="4932040" y="0"/>
          <a:ext cx="3960440" cy="4326680"/>
        </p:xfrm>
        <a:graphic>
          <a:graphicData uri="http://schemas.openxmlformats.org/drawingml/2006/table">
            <a:tbl>
              <a:tblPr/>
              <a:tblGrid>
                <a:gridCol w="3960440"/>
              </a:tblGrid>
              <a:tr h="432668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9300" i="0" dirty="0" smtClean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tık</a:t>
                      </a:r>
                      <a:endParaRPr lang="tr-TR" sz="900" i="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610" marR="6361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aphicFrame>
        <p:nvGraphicFramePr>
          <p:cNvPr id="4" name="3 Tablo"/>
          <p:cNvGraphicFramePr>
            <a:graphicFrameLocks noGrp="1"/>
          </p:cNvGraphicFramePr>
          <p:nvPr/>
        </p:nvGraphicFramePr>
        <p:xfrm>
          <a:off x="1115616" y="0"/>
          <a:ext cx="4032448" cy="4326680"/>
        </p:xfrm>
        <a:graphic>
          <a:graphicData uri="http://schemas.openxmlformats.org/drawingml/2006/table">
            <a:tbl>
              <a:tblPr/>
              <a:tblGrid>
                <a:gridCol w="4032448"/>
              </a:tblGrid>
              <a:tr h="432668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9300" i="0" dirty="0" smtClean="0">
                          <a:solidFill>
                            <a:srgbClr val="0000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art</a:t>
                      </a:r>
                      <a:endParaRPr lang="tr-TR" sz="900" i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610" marR="6361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2 Tablo"/>
          <p:cNvGraphicFramePr>
            <a:graphicFrameLocks noGrp="1"/>
          </p:cNvGraphicFramePr>
          <p:nvPr/>
        </p:nvGraphicFramePr>
        <p:xfrm>
          <a:off x="4427984" y="0"/>
          <a:ext cx="4032448" cy="4326680"/>
        </p:xfrm>
        <a:graphic>
          <a:graphicData uri="http://schemas.openxmlformats.org/drawingml/2006/table">
            <a:tbl>
              <a:tblPr/>
              <a:tblGrid>
                <a:gridCol w="4032448"/>
              </a:tblGrid>
              <a:tr h="432668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3200" i="0" dirty="0" smtClean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tık</a:t>
                      </a:r>
                      <a:endParaRPr lang="tr-TR" sz="1000" i="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610" marR="6361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aphicFrame>
        <p:nvGraphicFramePr>
          <p:cNvPr id="4" name="3 Tablo"/>
          <p:cNvGraphicFramePr>
            <a:graphicFrameLocks noGrp="1"/>
          </p:cNvGraphicFramePr>
          <p:nvPr/>
        </p:nvGraphicFramePr>
        <p:xfrm>
          <a:off x="971600" y="0"/>
          <a:ext cx="4752528" cy="4326680"/>
        </p:xfrm>
        <a:graphic>
          <a:graphicData uri="http://schemas.openxmlformats.org/drawingml/2006/table">
            <a:tbl>
              <a:tblPr/>
              <a:tblGrid>
                <a:gridCol w="4752528"/>
              </a:tblGrid>
              <a:tr h="432668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3200" i="0" dirty="0" err="1" smtClean="0">
                          <a:solidFill>
                            <a:srgbClr val="0000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ka</a:t>
                      </a:r>
                      <a:endParaRPr lang="tr-TR" sz="1000" i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610" marR="6361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2 Tablo"/>
          <p:cNvGraphicFramePr>
            <a:graphicFrameLocks noGrp="1"/>
          </p:cNvGraphicFramePr>
          <p:nvPr/>
        </p:nvGraphicFramePr>
        <p:xfrm>
          <a:off x="3635896" y="260648"/>
          <a:ext cx="2232249" cy="4066032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2232249"/>
              </a:tblGrid>
              <a:tr h="4064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3200" i="0" dirty="0" smtClean="0">
                          <a:solidFill>
                            <a:srgbClr val="FFFF00"/>
                          </a:solidFill>
                          <a:latin typeface="Hand writing Mutlu" pitchFamily="2" charset="0"/>
                          <a:ea typeface="+mn-ea"/>
                          <a:cs typeface="+mn-cs"/>
                        </a:rPr>
                        <a:t>t</a:t>
                      </a:r>
                      <a:endParaRPr lang="tr-TR" sz="1000" i="0" dirty="0">
                        <a:solidFill>
                          <a:srgbClr val="FFFF00"/>
                        </a:solidFill>
                        <a:latin typeface="Hand writing Mutlu" pitchFamily="2" charset="0"/>
                        <a:ea typeface="Calibri"/>
                        <a:cs typeface="Times New Roman"/>
                      </a:endParaRPr>
                    </a:p>
                  </a:txBody>
                  <a:tcPr marL="63610" marR="63610" marT="0" marB="0"/>
                </a:tc>
              </a:tr>
            </a:tbl>
          </a:graphicData>
        </a:graphic>
      </p:graphicFrame>
      <p:graphicFrame>
        <p:nvGraphicFramePr>
          <p:cNvPr id="4" name="3 Tablo"/>
          <p:cNvGraphicFramePr>
            <a:graphicFrameLocks noGrp="1"/>
          </p:cNvGraphicFramePr>
          <p:nvPr/>
        </p:nvGraphicFramePr>
        <p:xfrm>
          <a:off x="2555776" y="260648"/>
          <a:ext cx="1872208" cy="4066032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1872208"/>
              </a:tblGrid>
              <a:tr h="4064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3200" i="0" dirty="0" smtClean="0">
                          <a:solidFill>
                            <a:schemeClr val="bg1"/>
                          </a:solidFill>
                          <a:latin typeface="Hand writing Mutlu" pitchFamily="2" charset="0"/>
                          <a:ea typeface="+mn-ea"/>
                          <a:cs typeface="+mn-cs"/>
                        </a:rPr>
                        <a:t>ı</a:t>
                      </a:r>
                      <a:endParaRPr lang="tr-TR" sz="1000" i="0" dirty="0">
                        <a:solidFill>
                          <a:schemeClr val="bg1"/>
                        </a:solidFill>
                        <a:latin typeface="Hand writing Mutlu" pitchFamily="2" charset="0"/>
                        <a:ea typeface="Calibri"/>
                        <a:cs typeface="Times New Roman"/>
                      </a:endParaRPr>
                    </a:p>
                  </a:txBody>
                  <a:tcPr marL="63610" marR="63610" marT="0" marB="0"/>
                </a:tc>
              </a:tr>
            </a:tbl>
          </a:graphicData>
        </a:graphic>
      </p:graphicFrame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2 Tablo"/>
          <p:cNvGraphicFramePr>
            <a:graphicFrameLocks noGrp="1"/>
          </p:cNvGraphicFramePr>
          <p:nvPr/>
        </p:nvGraphicFramePr>
        <p:xfrm>
          <a:off x="3851920" y="0"/>
          <a:ext cx="5112568" cy="4326680"/>
        </p:xfrm>
        <a:graphic>
          <a:graphicData uri="http://schemas.openxmlformats.org/drawingml/2006/table">
            <a:tbl>
              <a:tblPr/>
              <a:tblGrid>
                <a:gridCol w="5112568"/>
              </a:tblGrid>
              <a:tr h="432668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3200" i="0" dirty="0" smtClean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tık</a:t>
                      </a:r>
                      <a:endParaRPr lang="tr-TR" sz="1000" i="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610" marR="6361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aphicFrame>
        <p:nvGraphicFramePr>
          <p:cNvPr id="4" name="3 Tablo"/>
          <p:cNvGraphicFramePr>
            <a:graphicFrameLocks noGrp="1"/>
          </p:cNvGraphicFramePr>
          <p:nvPr/>
        </p:nvGraphicFramePr>
        <p:xfrm>
          <a:off x="899592" y="0"/>
          <a:ext cx="3312368" cy="4326680"/>
        </p:xfrm>
        <a:graphic>
          <a:graphicData uri="http://schemas.openxmlformats.org/drawingml/2006/table">
            <a:tbl>
              <a:tblPr/>
              <a:tblGrid>
                <a:gridCol w="3312368"/>
              </a:tblGrid>
              <a:tr h="432668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3200" i="0" dirty="0" smtClean="0">
                          <a:solidFill>
                            <a:srgbClr val="0000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at</a:t>
                      </a:r>
                      <a:endParaRPr lang="tr-TR" sz="1000" i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610" marR="6361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2 Tablo"/>
          <p:cNvGraphicFramePr>
            <a:graphicFrameLocks noGrp="1"/>
          </p:cNvGraphicFramePr>
          <p:nvPr/>
        </p:nvGraphicFramePr>
        <p:xfrm>
          <a:off x="4355976" y="0"/>
          <a:ext cx="4464496" cy="4326680"/>
        </p:xfrm>
        <a:graphic>
          <a:graphicData uri="http://schemas.openxmlformats.org/drawingml/2006/table">
            <a:tbl>
              <a:tblPr/>
              <a:tblGrid>
                <a:gridCol w="4464496"/>
              </a:tblGrid>
              <a:tr h="432668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9300" i="0" dirty="0" smtClean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tık</a:t>
                      </a:r>
                      <a:endParaRPr lang="tr-TR" sz="900" i="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610" marR="6361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aphicFrame>
        <p:nvGraphicFramePr>
          <p:cNvPr id="4" name="3 Tablo"/>
          <p:cNvGraphicFramePr>
            <a:graphicFrameLocks noGrp="1"/>
          </p:cNvGraphicFramePr>
          <p:nvPr/>
        </p:nvGraphicFramePr>
        <p:xfrm>
          <a:off x="611560" y="0"/>
          <a:ext cx="4392488" cy="4326680"/>
        </p:xfrm>
        <a:graphic>
          <a:graphicData uri="http://schemas.openxmlformats.org/drawingml/2006/table">
            <a:tbl>
              <a:tblPr/>
              <a:tblGrid>
                <a:gridCol w="4392488"/>
              </a:tblGrid>
              <a:tr h="432668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9300" i="0" dirty="0" smtClean="0">
                          <a:solidFill>
                            <a:srgbClr val="0000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tak</a:t>
                      </a:r>
                      <a:endParaRPr lang="tr-TR" sz="900" i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610" marR="6361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2 Tablo"/>
          <p:cNvGraphicFramePr>
            <a:graphicFrameLocks noGrp="1"/>
          </p:cNvGraphicFramePr>
          <p:nvPr/>
        </p:nvGraphicFramePr>
        <p:xfrm>
          <a:off x="4499992" y="0"/>
          <a:ext cx="2592288" cy="4326680"/>
        </p:xfrm>
        <a:graphic>
          <a:graphicData uri="http://schemas.openxmlformats.org/drawingml/2006/table">
            <a:tbl>
              <a:tblPr/>
              <a:tblGrid>
                <a:gridCol w="2592288"/>
              </a:tblGrid>
              <a:tr h="432668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9300" i="0" dirty="0" err="1" smtClean="0">
                          <a:solidFill>
                            <a:srgbClr val="0000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tı</a:t>
                      </a:r>
                      <a:endParaRPr lang="tr-TR" sz="900" i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610" marR="6361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aphicFrame>
        <p:nvGraphicFramePr>
          <p:cNvPr id="4" name="3 Tablo"/>
          <p:cNvGraphicFramePr>
            <a:graphicFrameLocks noGrp="1"/>
          </p:cNvGraphicFramePr>
          <p:nvPr/>
        </p:nvGraphicFramePr>
        <p:xfrm>
          <a:off x="1547664" y="0"/>
          <a:ext cx="3456384" cy="4326680"/>
        </p:xfrm>
        <a:graphic>
          <a:graphicData uri="http://schemas.openxmlformats.org/drawingml/2006/table">
            <a:tbl>
              <a:tblPr/>
              <a:tblGrid>
                <a:gridCol w="3456384"/>
              </a:tblGrid>
              <a:tr h="432668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9300" i="0" dirty="0" smtClean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ar</a:t>
                      </a:r>
                      <a:endParaRPr lang="tr-TR" sz="1000" i="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610" marR="6361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2 Tablo"/>
          <p:cNvGraphicFramePr>
            <a:graphicFrameLocks noGrp="1"/>
          </p:cNvGraphicFramePr>
          <p:nvPr/>
        </p:nvGraphicFramePr>
        <p:xfrm>
          <a:off x="5652120" y="0"/>
          <a:ext cx="2664296" cy="4326680"/>
        </p:xfrm>
        <a:graphic>
          <a:graphicData uri="http://schemas.openxmlformats.org/drawingml/2006/table">
            <a:tbl>
              <a:tblPr/>
              <a:tblGrid>
                <a:gridCol w="2664296"/>
              </a:tblGrid>
              <a:tr h="432668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9300" i="0" dirty="0" err="1" smtClean="0">
                          <a:solidFill>
                            <a:srgbClr val="0000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tı</a:t>
                      </a:r>
                      <a:endParaRPr lang="tr-TR" sz="900" i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610" marR="6361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aphicFrame>
        <p:nvGraphicFramePr>
          <p:cNvPr id="4" name="3 Tablo"/>
          <p:cNvGraphicFramePr>
            <a:graphicFrameLocks noGrp="1"/>
          </p:cNvGraphicFramePr>
          <p:nvPr/>
        </p:nvGraphicFramePr>
        <p:xfrm>
          <a:off x="683568" y="0"/>
          <a:ext cx="5472608" cy="4326680"/>
        </p:xfrm>
        <a:graphic>
          <a:graphicData uri="http://schemas.openxmlformats.org/drawingml/2006/table">
            <a:tbl>
              <a:tblPr/>
              <a:tblGrid>
                <a:gridCol w="5472608"/>
              </a:tblGrid>
              <a:tr h="432668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9300" i="0" dirty="0" err="1" smtClean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mar</a:t>
                      </a:r>
                      <a:endParaRPr lang="tr-TR" sz="900" i="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610" marR="6361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2 Tablo"/>
          <p:cNvGraphicFramePr>
            <a:graphicFrameLocks noGrp="1"/>
          </p:cNvGraphicFramePr>
          <p:nvPr/>
        </p:nvGraphicFramePr>
        <p:xfrm>
          <a:off x="5076056" y="0"/>
          <a:ext cx="3600400" cy="4326680"/>
        </p:xfrm>
        <a:graphic>
          <a:graphicData uri="http://schemas.openxmlformats.org/drawingml/2006/table">
            <a:tbl>
              <a:tblPr/>
              <a:tblGrid>
                <a:gridCol w="3600400"/>
              </a:tblGrid>
              <a:tr h="432668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9300" i="0" dirty="0" err="1" smtClean="0">
                          <a:solidFill>
                            <a:srgbClr val="0000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tı</a:t>
                      </a:r>
                      <a:endParaRPr lang="tr-TR" sz="900" i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610" marR="6361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aphicFrame>
        <p:nvGraphicFramePr>
          <p:cNvPr id="4" name="3 Tablo"/>
          <p:cNvGraphicFramePr>
            <a:graphicFrameLocks noGrp="1"/>
          </p:cNvGraphicFramePr>
          <p:nvPr/>
        </p:nvGraphicFramePr>
        <p:xfrm>
          <a:off x="1187624" y="0"/>
          <a:ext cx="4176464" cy="4326680"/>
        </p:xfrm>
        <a:graphic>
          <a:graphicData uri="http://schemas.openxmlformats.org/drawingml/2006/table">
            <a:tbl>
              <a:tblPr/>
              <a:tblGrid>
                <a:gridCol w="4176464"/>
              </a:tblGrid>
              <a:tr h="432668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9300" i="0" dirty="0" smtClean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tar</a:t>
                      </a:r>
                      <a:endParaRPr lang="tr-TR" sz="900" i="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610" marR="6361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2 Tablo"/>
          <p:cNvGraphicFramePr>
            <a:graphicFrameLocks noGrp="1"/>
          </p:cNvGraphicFramePr>
          <p:nvPr/>
        </p:nvGraphicFramePr>
        <p:xfrm>
          <a:off x="3491880" y="0"/>
          <a:ext cx="4104456" cy="4326680"/>
        </p:xfrm>
        <a:graphic>
          <a:graphicData uri="http://schemas.openxmlformats.org/drawingml/2006/table">
            <a:tbl>
              <a:tblPr/>
              <a:tblGrid>
                <a:gridCol w="4104456"/>
              </a:tblGrid>
              <a:tr h="432668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9300" i="0" dirty="0" err="1" smtClean="0">
                          <a:solidFill>
                            <a:srgbClr val="0000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lat</a:t>
                      </a:r>
                      <a:endParaRPr lang="tr-TR" sz="900" i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610" marR="6361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aphicFrame>
        <p:nvGraphicFramePr>
          <p:cNvPr id="4" name="3 Tablo"/>
          <p:cNvGraphicFramePr>
            <a:graphicFrameLocks noGrp="1"/>
          </p:cNvGraphicFramePr>
          <p:nvPr/>
        </p:nvGraphicFramePr>
        <p:xfrm>
          <a:off x="395536" y="0"/>
          <a:ext cx="4320480" cy="4326680"/>
        </p:xfrm>
        <a:graphic>
          <a:graphicData uri="http://schemas.openxmlformats.org/drawingml/2006/table">
            <a:tbl>
              <a:tblPr/>
              <a:tblGrid>
                <a:gridCol w="4320480"/>
              </a:tblGrid>
              <a:tr h="432668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9300" i="0" dirty="0" smtClean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an</a:t>
                      </a:r>
                      <a:endParaRPr lang="tr-TR" sz="1000" i="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610" marR="6361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graphicFrame>
        <p:nvGraphicFramePr>
          <p:cNvPr id="6" name="5 Tablo"/>
          <p:cNvGraphicFramePr>
            <a:graphicFrameLocks noGrp="1"/>
          </p:cNvGraphicFramePr>
          <p:nvPr/>
        </p:nvGraphicFramePr>
        <p:xfrm>
          <a:off x="6732240" y="0"/>
          <a:ext cx="2952328" cy="4326680"/>
        </p:xfrm>
        <a:graphic>
          <a:graphicData uri="http://schemas.openxmlformats.org/drawingml/2006/table">
            <a:tbl>
              <a:tblPr/>
              <a:tblGrid>
                <a:gridCol w="2952328"/>
              </a:tblGrid>
              <a:tr h="432668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9300" i="0" dirty="0" err="1" smtClean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tı</a:t>
                      </a:r>
                      <a:endParaRPr lang="tr-TR" sz="900" i="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610" marR="6361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2 Tablo"/>
          <p:cNvGraphicFramePr>
            <a:graphicFrameLocks noGrp="1"/>
          </p:cNvGraphicFramePr>
          <p:nvPr/>
        </p:nvGraphicFramePr>
        <p:xfrm>
          <a:off x="2987824" y="0"/>
          <a:ext cx="4032448" cy="4326680"/>
        </p:xfrm>
        <a:graphic>
          <a:graphicData uri="http://schemas.openxmlformats.org/drawingml/2006/table">
            <a:tbl>
              <a:tblPr/>
              <a:tblGrid>
                <a:gridCol w="4032448"/>
              </a:tblGrid>
              <a:tr h="432668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9300" i="0" dirty="0" err="1" smtClean="0">
                          <a:solidFill>
                            <a:srgbClr val="0000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nıt</a:t>
                      </a:r>
                      <a:endParaRPr lang="tr-TR" sz="900" i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610" marR="6361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aphicFrame>
        <p:nvGraphicFramePr>
          <p:cNvPr id="4" name="3 Tablo"/>
          <p:cNvGraphicFramePr>
            <a:graphicFrameLocks noGrp="1"/>
          </p:cNvGraphicFramePr>
          <p:nvPr/>
        </p:nvGraphicFramePr>
        <p:xfrm>
          <a:off x="539552" y="0"/>
          <a:ext cx="2952328" cy="4326680"/>
        </p:xfrm>
        <a:graphic>
          <a:graphicData uri="http://schemas.openxmlformats.org/drawingml/2006/table">
            <a:tbl>
              <a:tblPr/>
              <a:tblGrid>
                <a:gridCol w="2952328"/>
              </a:tblGrid>
              <a:tr h="432668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9300" i="0" dirty="0" smtClean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ta</a:t>
                      </a:r>
                      <a:endParaRPr lang="tr-TR" sz="900" i="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610" marR="6361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graphicFrame>
        <p:nvGraphicFramePr>
          <p:cNvPr id="6" name="5 Tablo"/>
          <p:cNvGraphicFramePr>
            <a:graphicFrameLocks noGrp="1"/>
          </p:cNvGraphicFramePr>
          <p:nvPr/>
        </p:nvGraphicFramePr>
        <p:xfrm>
          <a:off x="6300192" y="0"/>
          <a:ext cx="2448272" cy="4326680"/>
        </p:xfrm>
        <a:graphic>
          <a:graphicData uri="http://schemas.openxmlformats.org/drawingml/2006/table">
            <a:tbl>
              <a:tblPr/>
              <a:tblGrid>
                <a:gridCol w="2448272"/>
              </a:tblGrid>
              <a:tr h="432668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9300" i="0" dirty="0" err="1" smtClean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tı</a:t>
                      </a:r>
                      <a:endParaRPr lang="tr-TR" sz="900" i="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610" marR="6361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2 Tablo"/>
          <p:cNvGraphicFramePr>
            <a:graphicFrameLocks noGrp="1"/>
          </p:cNvGraphicFramePr>
          <p:nvPr/>
        </p:nvGraphicFramePr>
        <p:xfrm>
          <a:off x="5796136" y="0"/>
          <a:ext cx="2592288" cy="4326680"/>
        </p:xfrm>
        <a:graphic>
          <a:graphicData uri="http://schemas.openxmlformats.org/drawingml/2006/table">
            <a:tbl>
              <a:tblPr/>
              <a:tblGrid>
                <a:gridCol w="2592288"/>
              </a:tblGrid>
              <a:tr h="432668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9300" i="0" dirty="0" err="1" smtClean="0">
                          <a:solidFill>
                            <a:schemeClr val="bg1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tı</a:t>
                      </a:r>
                      <a:endParaRPr lang="tr-TR" sz="900" i="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610" marR="6361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aphicFrame>
        <p:nvGraphicFramePr>
          <p:cNvPr id="4" name="3 Tablo"/>
          <p:cNvGraphicFramePr>
            <a:graphicFrameLocks noGrp="1"/>
          </p:cNvGraphicFramePr>
          <p:nvPr/>
        </p:nvGraphicFramePr>
        <p:xfrm>
          <a:off x="755576" y="0"/>
          <a:ext cx="5688632" cy="4326680"/>
        </p:xfrm>
        <a:graphic>
          <a:graphicData uri="http://schemas.openxmlformats.org/drawingml/2006/table">
            <a:tbl>
              <a:tblPr/>
              <a:tblGrid>
                <a:gridCol w="5688632"/>
              </a:tblGrid>
              <a:tr h="432668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9300" i="0" dirty="0" smtClean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kalk</a:t>
                      </a:r>
                      <a:endParaRPr lang="tr-TR" sz="900" i="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610" marR="6361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2 Tablo"/>
          <p:cNvGraphicFramePr>
            <a:graphicFrameLocks noGrp="1"/>
          </p:cNvGraphicFramePr>
          <p:nvPr/>
        </p:nvGraphicFramePr>
        <p:xfrm>
          <a:off x="2627784" y="0"/>
          <a:ext cx="3600400" cy="4326680"/>
        </p:xfrm>
        <a:graphic>
          <a:graphicData uri="http://schemas.openxmlformats.org/drawingml/2006/table">
            <a:tbl>
              <a:tblPr/>
              <a:tblGrid>
                <a:gridCol w="3600400"/>
              </a:tblGrid>
              <a:tr h="432668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9300" i="0" dirty="0" smtClean="0">
                          <a:solidFill>
                            <a:srgbClr val="0000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kıl</a:t>
                      </a:r>
                      <a:endParaRPr lang="tr-TR" sz="900" i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610" marR="6361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aphicFrame>
        <p:nvGraphicFramePr>
          <p:cNvPr id="4" name="3 Tablo"/>
          <p:cNvGraphicFramePr>
            <a:graphicFrameLocks noGrp="1"/>
          </p:cNvGraphicFramePr>
          <p:nvPr/>
        </p:nvGraphicFramePr>
        <p:xfrm>
          <a:off x="1043608" y="0"/>
          <a:ext cx="1800200" cy="4326680"/>
        </p:xfrm>
        <a:graphic>
          <a:graphicData uri="http://schemas.openxmlformats.org/drawingml/2006/table">
            <a:tbl>
              <a:tblPr/>
              <a:tblGrid>
                <a:gridCol w="1800200"/>
              </a:tblGrid>
              <a:tr h="432668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9300" i="0" dirty="0" smtClean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a</a:t>
                      </a:r>
                      <a:endParaRPr lang="tr-TR" sz="900" i="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610" marR="6361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graphicFrame>
        <p:nvGraphicFramePr>
          <p:cNvPr id="6" name="5 Tablo"/>
          <p:cNvGraphicFramePr>
            <a:graphicFrameLocks noGrp="1"/>
          </p:cNvGraphicFramePr>
          <p:nvPr/>
        </p:nvGraphicFramePr>
        <p:xfrm>
          <a:off x="5724128" y="0"/>
          <a:ext cx="2880320" cy="4326680"/>
        </p:xfrm>
        <a:graphic>
          <a:graphicData uri="http://schemas.openxmlformats.org/drawingml/2006/table">
            <a:tbl>
              <a:tblPr/>
              <a:tblGrid>
                <a:gridCol w="2880320"/>
              </a:tblGrid>
              <a:tr h="432668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9300" i="0" dirty="0" err="1" smtClean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lı</a:t>
                      </a:r>
                      <a:endParaRPr lang="tr-TR" sz="900" i="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610" marR="6361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2 Tablo"/>
          <p:cNvGraphicFramePr>
            <a:graphicFrameLocks noGrp="1"/>
          </p:cNvGraphicFramePr>
          <p:nvPr/>
        </p:nvGraphicFramePr>
        <p:xfrm>
          <a:off x="2915816" y="0"/>
          <a:ext cx="4176464" cy="4326680"/>
        </p:xfrm>
        <a:graphic>
          <a:graphicData uri="http://schemas.openxmlformats.org/drawingml/2006/table">
            <a:tbl>
              <a:tblPr/>
              <a:tblGrid>
                <a:gridCol w="4176464"/>
              </a:tblGrid>
              <a:tr h="432668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6100" i="0" dirty="0" smtClean="0">
                          <a:solidFill>
                            <a:srgbClr val="0000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lam</a:t>
                      </a:r>
                      <a:endParaRPr lang="tr-TR" sz="800" i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610" marR="6361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aphicFrame>
        <p:nvGraphicFramePr>
          <p:cNvPr id="4" name="3 Tablo"/>
          <p:cNvGraphicFramePr>
            <a:graphicFrameLocks noGrp="1"/>
          </p:cNvGraphicFramePr>
          <p:nvPr/>
        </p:nvGraphicFramePr>
        <p:xfrm>
          <a:off x="395536" y="0"/>
          <a:ext cx="3456384" cy="4326680"/>
        </p:xfrm>
        <a:graphic>
          <a:graphicData uri="http://schemas.openxmlformats.org/drawingml/2006/table">
            <a:tbl>
              <a:tblPr/>
              <a:tblGrid>
                <a:gridCol w="3456384"/>
              </a:tblGrid>
              <a:tr h="432668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6100" i="0" dirty="0" smtClean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an</a:t>
                      </a:r>
                      <a:endParaRPr lang="tr-TR" sz="800" i="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610" marR="6361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graphicFrame>
        <p:nvGraphicFramePr>
          <p:cNvPr id="6" name="5 Tablo"/>
          <p:cNvGraphicFramePr>
            <a:graphicFrameLocks noGrp="1"/>
          </p:cNvGraphicFramePr>
          <p:nvPr/>
        </p:nvGraphicFramePr>
        <p:xfrm>
          <a:off x="6588224" y="0"/>
          <a:ext cx="2555776" cy="4326680"/>
        </p:xfrm>
        <a:graphic>
          <a:graphicData uri="http://schemas.openxmlformats.org/drawingml/2006/table">
            <a:tbl>
              <a:tblPr/>
              <a:tblGrid>
                <a:gridCol w="2555776"/>
              </a:tblGrid>
              <a:tr h="432668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6100" i="0" dirty="0" err="1" smtClean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lı</a:t>
                      </a:r>
                      <a:endParaRPr lang="tr-TR" sz="800" i="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610" marR="6361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2 Tablo"/>
          <p:cNvGraphicFramePr>
            <a:graphicFrameLocks noGrp="1"/>
          </p:cNvGraphicFramePr>
          <p:nvPr/>
        </p:nvGraphicFramePr>
        <p:xfrm>
          <a:off x="3203848" y="260648"/>
          <a:ext cx="2253701" cy="4066032"/>
        </p:xfrm>
        <a:graphic>
          <a:graphicData uri="http://schemas.openxmlformats.org/drawingml/2006/table">
            <a:tbl>
              <a:tblPr/>
              <a:tblGrid>
                <a:gridCol w="2253701"/>
              </a:tblGrid>
              <a:tr h="4064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3200" i="0" dirty="0" smtClean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n</a:t>
                      </a:r>
                      <a:endParaRPr lang="tr-TR" sz="1000" i="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610" marR="6361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aphicFrame>
        <p:nvGraphicFramePr>
          <p:cNvPr id="4" name="3 Tablo"/>
          <p:cNvGraphicFramePr>
            <a:graphicFrameLocks noGrp="1"/>
          </p:cNvGraphicFramePr>
          <p:nvPr/>
        </p:nvGraphicFramePr>
        <p:xfrm>
          <a:off x="2051720" y="260648"/>
          <a:ext cx="1872208" cy="4066032"/>
        </p:xfrm>
        <a:graphic>
          <a:graphicData uri="http://schemas.openxmlformats.org/drawingml/2006/table">
            <a:tbl>
              <a:tblPr/>
              <a:tblGrid>
                <a:gridCol w="1872208"/>
              </a:tblGrid>
              <a:tr h="4064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3200" i="0" dirty="0" smtClean="0">
                          <a:solidFill>
                            <a:srgbClr val="0000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ı</a:t>
                      </a:r>
                      <a:endParaRPr lang="tr-TR" sz="1000" i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610" marR="6361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2 Tablo"/>
          <p:cNvGraphicFramePr>
            <a:graphicFrameLocks noGrp="1"/>
          </p:cNvGraphicFramePr>
          <p:nvPr/>
        </p:nvGraphicFramePr>
        <p:xfrm>
          <a:off x="4211960" y="0"/>
          <a:ext cx="2232248" cy="4326680"/>
        </p:xfrm>
        <a:graphic>
          <a:graphicData uri="http://schemas.openxmlformats.org/drawingml/2006/table">
            <a:tbl>
              <a:tblPr/>
              <a:tblGrid>
                <a:gridCol w="2232248"/>
              </a:tblGrid>
              <a:tr h="432668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6100" i="0" dirty="0" smtClean="0">
                          <a:solidFill>
                            <a:srgbClr val="0000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ta</a:t>
                      </a:r>
                      <a:endParaRPr lang="tr-TR" sz="800" i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610" marR="6361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aphicFrame>
        <p:nvGraphicFramePr>
          <p:cNvPr id="4" name="3 Tablo"/>
          <p:cNvGraphicFramePr>
            <a:graphicFrameLocks noGrp="1"/>
          </p:cNvGraphicFramePr>
          <p:nvPr/>
        </p:nvGraphicFramePr>
        <p:xfrm>
          <a:off x="755576" y="0"/>
          <a:ext cx="3672408" cy="4326680"/>
        </p:xfrm>
        <a:graphic>
          <a:graphicData uri="http://schemas.openxmlformats.org/drawingml/2006/table">
            <a:tbl>
              <a:tblPr/>
              <a:tblGrid>
                <a:gridCol w="3672408"/>
              </a:tblGrid>
              <a:tr h="432668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6100" i="0" dirty="0" err="1" smtClean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nok</a:t>
                      </a:r>
                      <a:endParaRPr lang="tr-TR" sz="800" i="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610" marR="6361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graphicFrame>
        <p:nvGraphicFramePr>
          <p:cNvPr id="6" name="5 Tablo"/>
          <p:cNvGraphicFramePr>
            <a:graphicFrameLocks noGrp="1"/>
          </p:cNvGraphicFramePr>
          <p:nvPr/>
        </p:nvGraphicFramePr>
        <p:xfrm>
          <a:off x="6300192" y="0"/>
          <a:ext cx="1800200" cy="4326680"/>
        </p:xfrm>
        <a:graphic>
          <a:graphicData uri="http://schemas.openxmlformats.org/drawingml/2006/table">
            <a:tbl>
              <a:tblPr/>
              <a:tblGrid>
                <a:gridCol w="1800200"/>
              </a:tblGrid>
              <a:tr h="432668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6100" i="0" dirty="0" err="1" smtClean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lı</a:t>
                      </a:r>
                      <a:endParaRPr lang="tr-TR" sz="800" i="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610" marR="6361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2 Tablo"/>
          <p:cNvGraphicFramePr>
            <a:graphicFrameLocks noGrp="1"/>
          </p:cNvGraphicFramePr>
          <p:nvPr/>
        </p:nvGraphicFramePr>
        <p:xfrm>
          <a:off x="4067944" y="0"/>
          <a:ext cx="4824536" cy="4326680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4824536"/>
              </a:tblGrid>
              <a:tr h="432668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6100" i="0" dirty="0" err="1" smtClean="0">
                          <a:solidFill>
                            <a:schemeClr val="bg1"/>
                          </a:solidFill>
                          <a:latin typeface="Hand writing Mutlu" pitchFamily="2" charset="0"/>
                          <a:ea typeface="+mn-ea"/>
                          <a:cs typeface="+mn-cs"/>
                        </a:rPr>
                        <a:t>kım</a:t>
                      </a:r>
                      <a:endParaRPr lang="tr-TR" sz="800" i="0" dirty="0">
                        <a:solidFill>
                          <a:schemeClr val="bg1"/>
                        </a:solidFill>
                        <a:latin typeface="Hand writing Mutlu" pitchFamily="2" charset="0"/>
                        <a:ea typeface="Calibri"/>
                        <a:cs typeface="Times New Roman"/>
                      </a:endParaRPr>
                    </a:p>
                  </a:txBody>
                  <a:tcPr marL="63610" marR="63610" marT="0" marB="0"/>
                </a:tc>
              </a:tr>
            </a:tbl>
          </a:graphicData>
        </a:graphic>
      </p:graphicFrame>
      <p:graphicFrame>
        <p:nvGraphicFramePr>
          <p:cNvPr id="4" name="3 Tablo"/>
          <p:cNvGraphicFramePr>
            <a:graphicFrameLocks noGrp="1"/>
          </p:cNvGraphicFramePr>
          <p:nvPr/>
        </p:nvGraphicFramePr>
        <p:xfrm>
          <a:off x="2051720" y="0"/>
          <a:ext cx="3240360" cy="4326680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3240360"/>
              </a:tblGrid>
              <a:tr h="432668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6100" i="0" dirty="0" smtClean="0">
                          <a:solidFill>
                            <a:srgbClr val="FFFF00"/>
                          </a:solidFill>
                          <a:latin typeface="Hand writing Mutlu" pitchFamily="2" charset="0"/>
                          <a:ea typeface="+mn-ea"/>
                          <a:cs typeface="+mn-cs"/>
                        </a:rPr>
                        <a:t>ta</a:t>
                      </a:r>
                      <a:endParaRPr lang="tr-TR" sz="800" i="0" dirty="0">
                        <a:solidFill>
                          <a:srgbClr val="FFFF00"/>
                        </a:solidFill>
                        <a:latin typeface="Hand writing Mutlu" pitchFamily="2" charset="0"/>
                        <a:ea typeface="Calibri"/>
                        <a:cs typeface="Times New Roman"/>
                      </a:endParaRPr>
                    </a:p>
                  </a:txBody>
                  <a:tcPr marL="63610" marR="63610" marT="0" marB="0"/>
                </a:tc>
              </a:tr>
            </a:tbl>
          </a:graphicData>
        </a:graphic>
      </p:graphicFrame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2 Tablo"/>
          <p:cNvGraphicFramePr>
            <a:graphicFrameLocks noGrp="1"/>
          </p:cNvGraphicFramePr>
          <p:nvPr/>
        </p:nvGraphicFramePr>
        <p:xfrm>
          <a:off x="4427984" y="0"/>
          <a:ext cx="4536504" cy="4326680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4536504"/>
              </a:tblGrid>
              <a:tr h="432668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6100" i="0" dirty="0" err="1" smtClean="0">
                          <a:solidFill>
                            <a:schemeClr val="bg1"/>
                          </a:solidFill>
                          <a:latin typeface="Hand writing Mutlu" pitchFamily="2" charset="0"/>
                          <a:ea typeface="+mn-ea"/>
                          <a:cs typeface="+mn-cs"/>
                        </a:rPr>
                        <a:t>rık</a:t>
                      </a:r>
                      <a:endParaRPr lang="tr-TR" sz="800" i="0" dirty="0">
                        <a:solidFill>
                          <a:schemeClr val="bg1"/>
                        </a:solidFill>
                        <a:latin typeface="Hand writing Mutlu" pitchFamily="2" charset="0"/>
                        <a:ea typeface="Calibri"/>
                        <a:cs typeface="Times New Roman"/>
                      </a:endParaRPr>
                    </a:p>
                  </a:txBody>
                  <a:tcPr marL="63610" marR="63610" marT="0" marB="0"/>
                </a:tc>
              </a:tr>
            </a:tbl>
          </a:graphicData>
        </a:graphic>
      </p:graphicFrame>
      <p:graphicFrame>
        <p:nvGraphicFramePr>
          <p:cNvPr id="4" name="3 Tablo"/>
          <p:cNvGraphicFramePr>
            <a:graphicFrameLocks noGrp="1"/>
          </p:cNvGraphicFramePr>
          <p:nvPr/>
        </p:nvGraphicFramePr>
        <p:xfrm>
          <a:off x="2555776" y="0"/>
          <a:ext cx="2592288" cy="4326680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2592288"/>
              </a:tblGrid>
              <a:tr h="432668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6100" i="0" dirty="0" err="1" smtClean="0">
                          <a:solidFill>
                            <a:srgbClr val="FFFF00"/>
                          </a:solidFill>
                          <a:latin typeface="Hand writing Mutlu" pitchFamily="2" charset="0"/>
                          <a:ea typeface="+mn-ea"/>
                          <a:cs typeface="+mn-cs"/>
                        </a:rPr>
                        <a:t>kı</a:t>
                      </a:r>
                      <a:endParaRPr lang="tr-TR" sz="800" i="0" dirty="0">
                        <a:solidFill>
                          <a:srgbClr val="FFFF00"/>
                        </a:solidFill>
                        <a:latin typeface="Hand writing Mutlu" pitchFamily="2" charset="0"/>
                        <a:ea typeface="Calibri"/>
                        <a:cs typeface="Times New Roman"/>
                      </a:endParaRPr>
                    </a:p>
                  </a:txBody>
                  <a:tcPr marL="63610" marR="63610" marT="0" marB="0"/>
                </a:tc>
              </a:tr>
            </a:tbl>
          </a:graphicData>
        </a:graphic>
      </p:graphicFrame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2 Tablo"/>
          <p:cNvGraphicFramePr>
            <a:graphicFrameLocks noGrp="1"/>
          </p:cNvGraphicFramePr>
          <p:nvPr/>
        </p:nvGraphicFramePr>
        <p:xfrm>
          <a:off x="3779912" y="0"/>
          <a:ext cx="3240360" cy="3068960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3240360"/>
              </a:tblGrid>
              <a:tr h="306896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3400" i="0" dirty="0" err="1" smtClean="0">
                          <a:solidFill>
                            <a:schemeClr val="bg1"/>
                          </a:solidFill>
                          <a:latin typeface="Hand writing Mutlu" pitchFamily="2" charset="0"/>
                          <a:ea typeface="+mn-ea"/>
                          <a:cs typeface="+mn-cs"/>
                        </a:rPr>
                        <a:t>nıt</a:t>
                      </a:r>
                      <a:endParaRPr lang="tr-TR" sz="700" i="0" dirty="0">
                        <a:solidFill>
                          <a:schemeClr val="bg1"/>
                        </a:solidFill>
                        <a:latin typeface="Hand writing Mutlu" pitchFamily="2" charset="0"/>
                        <a:ea typeface="Calibri"/>
                        <a:cs typeface="Times New Roman"/>
                      </a:endParaRPr>
                    </a:p>
                  </a:txBody>
                  <a:tcPr marL="63610" marR="63610" marT="0" marB="0"/>
                </a:tc>
              </a:tr>
            </a:tbl>
          </a:graphicData>
        </a:graphic>
      </p:graphicFrame>
      <p:graphicFrame>
        <p:nvGraphicFramePr>
          <p:cNvPr id="4" name="3 Tablo"/>
          <p:cNvGraphicFramePr>
            <a:graphicFrameLocks noGrp="1"/>
          </p:cNvGraphicFramePr>
          <p:nvPr/>
        </p:nvGraphicFramePr>
        <p:xfrm>
          <a:off x="1763688" y="0"/>
          <a:ext cx="3888432" cy="4326680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3888432"/>
              </a:tblGrid>
              <a:tr h="432668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3400" i="0" dirty="0" err="1" smtClean="0">
                          <a:solidFill>
                            <a:srgbClr val="FFFF00"/>
                          </a:solidFill>
                          <a:latin typeface="Hand writing Mutlu" pitchFamily="2" charset="0"/>
                          <a:ea typeface="+mn-ea"/>
                          <a:cs typeface="+mn-cs"/>
                        </a:rPr>
                        <a:t>ka</a:t>
                      </a:r>
                      <a:endParaRPr lang="tr-TR" sz="700" i="0" dirty="0">
                        <a:solidFill>
                          <a:srgbClr val="FFFF00"/>
                        </a:solidFill>
                        <a:latin typeface="Hand writing Mutlu" pitchFamily="2" charset="0"/>
                        <a:ea typeface="Calibri"/>
                        <a:cs typeface="Times New Roman"/>
                      </a:endParaRPr>
                    </a:p>
                  </a:txBody>
                  <a:tcPr marL="63610" marR="63610" marT="0" marB="0"/>
                </a:tc>
              </a:tr>
            </a:tbl>
          </a:graphicData>
        </a:graphic>
      </p:graphicFrame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2 Tablo"/>
          <p:cNvGraphicFramePr>
            <a:graphicFrameLocks noGrp="1"/>
          </p:cNvGraphicFramePr>
          <p:nvPr/>
        </p:nvGraphicFramePr>
        <p:xfrm>
          <a:off x="3923928" y="0"/>
          <a:ext cx="4464496" cy="4326680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4464496"/>
              </a:tblGrid>
              <a:tr h="432668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6100" i="0" dirty="0" err="1" smtClean="0">
                          <a:solidFill>
                            <a:schemeClr val="bg1"/>
                          </a:solidFill>
                          <a:latin typeface="Hand writing Mutlu" pitchFamily="2" charset="0"/>
                          <a:ea typeface="+mn-ea"/>
                          <a:cs typeface="+mn-cs"/>
                        </a:rPr>
                        <a:t>nıt</a:t>
                      </a:r>
                      <a:endParaRPr lang="tr-TR" sz="800" i="0" dirty="0">
                        <a:solidFill>
                          <a:schemeClr val="bg1"/>
                        </a:solidFill>
                        <a:latin typeface="Hand writing Mutlu" pitchFamily="2" charset="0"/>
                        <a:ea typeface="Calibri"/>
                        <a:cs typeface="Times New Roman"/>
                      </a:endParaRPr>
                    </a:p>
                  </a:txBody>
                  <a:tcPr marL="63610" marR="63610" marT="0" marB="0"/>
                </a:tc>
              </a:tr>
            </a:tbl>
          </a:graphicData>
        </a:graphic>
      </p:graphicFrame>
      <p:graphicFrame>
        <p:nvGraphicFramePr>
          <p:cNvPr id="4" name="3 Tablo"/>
          <p:cNvGraphicFramePr>
            <a:graphicFrameLocks noGrp="1"/>
          </p:cNvGraphicFramePr>
          <p:nvPr/>
        </p:nvGraphicFramePr>
        <p:xfrm>
          <a:off x="2627784" y="0"/>
          <a:ext cx="2448272" cy="4326680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2448272"/>
              </a:tblGrid>
              <a:tr h="432668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6100" i="0" dirty="0" smtClean="0">
                          <a:solidFill>
                            <a:srgbClr val="FFFF00"/>
                          </a:solidFill>
                          <a:latin typeface="Hand writing Mutlu" pitchFamily="2" charset="0"/>
                          <a:ea typeface="+mn-ea"/>
                          <a:cs typeface="+mn-cs"/>
                        </a:rPr>
                        <a:t>a</a:t>
                      </a:r>
                      <a:endParaRPr lang="tr-TR" sz="800" i="0" dirty="0">
                        <a:solidFill>
                          <a:srgbClr val="FFFF00"/>
                        </a:solidFill>
                        <a:latin typeface="Hand writing Mutlu" pitchFamily="2" charset="0"/>
                        <a:ea typeface="Calibri"/>
                        <a:cs typeface="Times New Roman"/>
                      </a:endParaRPr>
                    </a:p>
                  </a:txBody>
                  <a:tcPr marL="63610" marR="63610" marT="0" marB="0"/>
                </a:tc>
              </a:tr>
            </a:tbl>
          </a:graphicData>
        </a:graphic>
      </p:graphicFrame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2 Tablo"/>
          <p:cNvGraphicFramePr>
            <a:graphicFrameLocks noGrp="1"/>
          </p:cNvGraphicFramePr>
          <p:nvPr/>
        </p:nvGraphicFramePr>
        <p:xfrm>
          <a:off x="4067944" y="0"/>
          <a:ext cx="5076056" cy="4326680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5076056"/>
              </a:tblGrid>
              <a:tr h="432668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6100" i="0" dirty="0" err="1" smtClean="0">
                          <a:solidFill>
                            <a:schemeClr val="bg1"/>
                          </a:solidFill>
                          <a:latin typeface="Hand writing Mutlu" pitchFamily="2" charset="0"/>
                          <a:ea typeface="+mn-ea"/>
                          <a:cs typeface="+mn-cs"/>
                        </a:rPr>
                        <a:t>nı</a:t>
                      </a:r>
                      <a:endParaRPr lang="tr-TR" sz="800" i="0" dirty="0">
                        <a:solidFill>
                          <a:schemeClr val="bg1"/>
                        </a:solidFill>
                        <a:latin typeface="Hand writing Mutlu" pitchFamily="2" charset="0"/>
                        <a:ea typeface="Calibri"/>
                        <a:cs typeface="Times New Roman"/>
                      </a:endParaRPr>
                    </a:p>
                  </a:txBody>
                  <a:tcPr marL="63610" marR="63610" marT="0" marB="0"/>
                </a:tc>
              </a:tr>
            </a:tbl>
          </a:graphicData>
        </a:graphic>
      </p:graphicFrame>
      <p:graphicFrame>
        <p:nvGraphicFramePr>
          <p:cNvPr id="4" name="3 Tablo"/>
          <p:cNvGraphicFramePr>
            <a:graphicFrameLocks noGrp="1"/>
          </p:cNvGraphicFramePr>
          <p:nvPr/>
        </p:nvGraphicFramePr>
        <p:xfrm>
          <a:off x="2051720" y="0"/>
          <a:ext cx="3240360" cy="4326680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3240360"/>
              </a:tblGrid>
              <a:tr h="432668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6100" i="0" dirty="0" smtClean="0">
                          <a:solidFill>
                            <a:srgbClr val="FFFF00"/>
                          </a:solidFill>
                          <a:latin typeface="Hand writing Mutlu" pitchFamily="2" charset="0"/>
                          <a:ea typeface="+mn-ea"/>
                          <a:cs typeface="+mn-cs"/>
                        </a:rPr>
                        <a:t>ta</a:t>
                      </a:r>
                      <a:endParaRPr lang="tr-TR" sz="800" i="0" dirty="0">
                        <a:solidFill>
                          <a:srgbClr val="FFFF00"/>
                        </a:solidFill>
                        <a:latin typeface="Hand writing Mutlu" pitchFamily="2" charset="0"/>
                        <a:ea typeface="Calibri"/>
                        <a:cs typeface="Times New Roman"/>
                      </a:endParaRPr>
                    </a:p>
                  </a:txBody>
                  <a:tcPr marL="63610" marR="63610" marT="0" marB="0"/>
                </a:tc>
              </a:tr>
            </a:tbl>
          </a:graphicData>
        </a:graphic>
      </p:graphicFrame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2 Tablo"/>
          <p:cNvGraphicFramePr>
            <a:graphicFrameLocks noGrp="1"/>
          </p:cNvGraphicFramePr>
          <p:nvPr/>
        </p:nvGraphicFramePr>
        <p:xfrm>
          <a:off x="3851920" y="0"/>
          <a:ext cx="5292080" cy="4326680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5292080"/>
              </a:tblGrid>
              <a:tr h="432668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6100" i="0" dirty="0" err="1" smtClean="0">
                          <a:solidFill>
                            <a:schemeClr val="bg1"/>
                          </a:solidFill>
                          <a:latin typeface="Hand writing Mutlu" pitchFamily="2" charset="0"/>
                          <a:ea typeface="+mn-ea"/>
                          <a:cs typeface="+mn-cs"/>
                        </a:rPr>
                        <a:t>kım</a:t>
                      </a:r>
                      <a:endParaRPr lang="tr-TR" sz="800" i="0" dirty="0">
                        <a:solidFill>
                          <a:schemeClr val="bg1"/>
                        </a:solidFill>
                        <a:latin typeface="Hand writing Mutlu" pitchFamily="2" charset="0"/>
                        <a:ea typeface="Calibri"/>
                        <a:cs typeface="Times New Roman"/>
                      </a:endParaRPr>
                    </a:p>
                  </a:txBody>
                  <a:tcPr marL="63610" marR="63610" marT="0" marB="0"/>
                </a:tc>
              </a:tr>
            </a:tbl>
          </a:graphicData>
        </a:graphic>
      </p:graphicFrame>
      <p:graphicFrame>
        <p:nvGraphicFramePr>
          <p:cNvPr id="4" name="3 Tablo"/>
          <p:cNvGraphicFramePr>
            <a:graphicFrameLocks noGrp="1"/>
          </p:cNvGraphicFramePr>
          <p:nvPr/>
        </p:nvGraphicFramePr>
        <p:xfrm>
          <a:off x="1835696" y="0"/>
          <a:ext cx="3456384" cy="4326680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3456384"/>
              </a:tblGrid>
              <a:tr h="432668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6100" i="0" dirty="0" smtClean="0">
                          <a:solidFill>
                            <a:srgbClr val="FFFF00"/>
                          </a:solidFill>
                          <a:latin typeface="Hand writing Mutlu" pitchFamily="2" charset="0"/>
                          <a:ea typeface="+mn-ea"/>
                          <a:cs typeface="+mn-cs"/>
                        </a:rPr>
                        <a:t>ta</a:t>
                      </a:r>
                      <a:endParaRPr lang="tr-TR" sz="800" i="0" dirty="0">
                        <a:solidFill>
                          <a:srgbClr val="FFFF00"/>
                        </a:solidFill>
                        <a:latin typeface="Hand writing Mutlu" pitchFamily="2" charset="0"/>
                        <a:ea typeface="Calibri"/>
                        <a:cs typeface="Times New Roman"/>
                      </a:endParaRPr>
                    </a:p>
                  </a:txBody>
                  <a:tcPr marL="63610" marR="63610" marT="0" marB="0"/>
                </a:tc>
              </a:tr>
            </a:tbl>
          </a:graphicData>
        </a:graphic>
      </p:graphicFrame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2 Tablo"/>
          <p:cNvGraphicFramePr>
            <a:graphicFrameLocks noGrp="1"/>
          </p:cNvGraphicFramePr>
          <p:nvPr/>
        </p:nvGraphicFramePr>
        <p:xfrm>
          <a:off x="3779912" y="0"/>
          <a:ext cx="4968552" cy="4326680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4968552"/>
              </a:tblGrid>
              <a:tr h="432668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9300" i="0" dirty="0" err="1" smtClean="0">
                          <a:solidFill>
                            <a:schemeClr val="bg1"/>
                          </a:solidFill>
                          <a:latin typeface="Hand writing Mutlu" pitchFamily="2" charset="0"/>
                          <a:ea typeface="+mn-ea"/>
                          <a:cs typeface="+mn-cs"/>
                        </a:rPr>
                        <a:t>nut</a:t>
                      </a:r>
                      <a:endParaRPr lang="tr-TR" sz="900" i="0" dirty="0">
                        <a:solidFill>
                          <a:schemeClr val="bg1"/>
                        </a:solidFill>
                        <a:latin typeface="Hand writing Mutlu" pitchFamily="2" charset="0"/>
                        <a:ea typeface="Calibri"/>
                        <a:cs typeface="Times New Roman"/>
                      </a:endParaRPr>
                    </a:p>
                  </a:txBody>
                  <a:tcPr marL="63610" marR="63610" marT="0" marB="0"/>
                </a:tc>
              </a:tr>
            </a:tbl>
          </a:graphicData>
        </a:graphic>
      </p:graphicFrame>
      <p:graphicFrame>
        <p:nvGraphicFramePr>
          <p:cNvPr id="4" name="3 Tablo"/>
          <p:cNvGraphicFramePr>
            <a:graphicFrameLocks noGrp="1"/>
          </p:cNvGraphicFramePr>
          <p:nvPr/>
        </p:nvGraphicFramePr>
        <p:xfrm>
          <a:off x="1043608" y="0"/>
          <a:ext cx="4032448" cy="4326680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4032448"/>
              </a:tblGrid>
              <a:tr h="432668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9300" i="0" dirty="0" err="1" smtClean="0">
                          <a:solidFill>
                            <a:srgbClr val="FFFF00"/>
                          </a:solidFill>
                          <a:latin typeface="Hand writing Mutlu" pitchFamily="2" charset="0"/>
                          <a:ea typeface="+mn-ea"/>
                          <a:cs typeface="+mn-cs"/>
                        </a:rPr>
                        <a:t>ko</a:t>
                      </a:r>
                      <a:endParaRPr lang="tr-TR" sz="900" i="0" dirty="0">
                        <a:solidFill>
                          <a:srgbClr val="FFFF00"/>
                        </a:solidFill>
                        <a:latin typeface="Hand writing Mutlu" pitchFamily="2" charset="0"/>
                        <a:ea typeface="Calibri"/>
                        <a:cs typeface="Times New Roman"/>
                      </a:endParaRPr>
                    </a:p>
                  </a:txBody>
                  <a:tcPr marL="63610" marR="63610" marT="0" marB="0"/>
                </a:tc>
              </a:tr>
            </a:tbl>
          </a:graphicData>
        </a:graphic>
      </p:graphicFrame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2 Tablo"/>
          <p:cNvGraphicFramePr>
            <a:graphicFrameLocks noGrp="1"/>
          </p:cNvGraphicFramePr>
          <p:nvPr/>
        </p:nvGraphicFramePr>
        <p:xfrm>
          <a:off x="4211960" y="0"/>
          <a:ext cx="4176464" cy="4326680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4176464"/>
              </a:tblGrid>
              <a:tr h="432668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9300" i="0" dirty="0" err="1" smtClean="0">
                          <a:solidFill>
                            <a:schemeClr val="bg1"/>
                          </a:solidFill>
                          <a:latin typeface="Hand writing Mutlu" pitchFamily="2" charset="0"/>
                          <a:ea typeface="+mn-ea"/>
                          <a:cs typeface="+mn-cs"/>
                        </a:rPr>
                        <a:t>nıt</a:t>
                      </a:r>
                      <a:endParaRPr lang="tr-TR" sz="900" i="0" dirty="0">
                        <a:solidFill>
                          <a:schemeClr val="bg1"/>
                        </a:solidFill>
                        <a:latin typeface="Hand writing Mutlu" pitchFamily="2" charset="0"/>
                        <a:ea typeface="Calibri"/>
                        <a:cs typeface="Times New Roman"/>
                      </a:endParaRPr>
                    </a:p>
                  </a:txBody>
                  <a:tcPr marL="63610" marR="63610" marT="0" marB="0"/>
                </a:tc>
              </a:tr>
            </a:tbl>
          </a:graphicData>
        </a:graphic>
      </p:graphicFrame>
      <p:graphicFrame>
        <p:nvGraphicFramePr>
          <p:cNvPr id="4" name="3 Tablo"/>
          <p:cNvGraphicFramePr>
            <a:graphicFrameLocks noGrp="1"/>
          </p:cNvGraphicFramePr>
          <p:nvPr/>
        </p:nvGraphicFramePr>
        <p:xfrm>
          <a:off x="1763688" y="0"/>
          <a:ext cx="3672408" cy="4326680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3672408"/>
              </a:tblGrid>
              <a:tr h="432668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9300" i="0" dirty="0" smtClean="0">
                          <a:solidFill>
                            <a:srgbClr val="FFFF00"/>
                          </a:solidFill>
                          <a:latin typeface="Hand writing Mutlu" pitchFamily="2" charset="0"/>
                          <a:ea typeface="+mn-ea"/>
                          <a:cs typeface="+mn-cs"/>
                        </a:rPr>
                        <a:t>ta</a:t>
                      </a:r>
                      <a:endParaRPr lang="tr-TR" sz="900" i="0" dirty="0">
                        <a:solidFill>
                          <a:srgbClr val="FFFF00"/>
                        </a:solidFill>
                        <a:latin typeface="Hand writing Mutlu" pitchFamily="2" charset="0"/>
                        <a:ea typeface="Calibri"/>
                        <a:cs typeface="Times New Roman"/>
                      </a:endParaRPr>
                    </a:p>
                  </a:txBody>
                  <a:tcPr marL="63610" marR="63610" marT="0" marB="0"/>
                </a:tc>
              </a:tr>
            </a:tbl>
          </a:graphicData>
        </a:graphic>
      </p:graphicFrame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2915816" y="764704"/>
            <a:ext cx="3321743" cy="264687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166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son</a:t>
            </a:r>
            <a:endParaRPr lang="tr-TR" sz="166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2 Tablo"/>
          <p:cNvGraphicFramePr>
            <a:graphicFrameLocks noGrp="1"/>
          </p:cNvGraphicFramePr>
          <p:nvPr/>
        </p:nvGraphicFramePr>
        <p:xfrm>
          <a:off x="4427984" y="260648"/>
          <a:ext cx="2088232" cy="4064000"/>
        </p:xfrm>
        <a:graphic>
          <a:graphicData uri="http://schemas.openxmlformats.org/drawingml/2006/table">
            <a:tbl>
              <a:tblPr/>
              <a:tblGrid>
                <a:gridCol w="2088232"/>
              </a:tblGrid>
              <a:tr h="4064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3200" i="0" dirty="0" smtClean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r</a:t>
                      </a:r>
                      <a:endParaRPr lang="tr-TR" sz="1000" i="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610" marR="6361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aphicFrame>
        <p:nvGraphicFramePr>
          <p:cNvPr id="4" name="3 Tablo"/>
          <p:cNvGraphicFramePr>
            <a:graphicFrameLocks noGrp="1"/>
          </p:cNvGraphicFramePr>
          <p:nvPr/>
        </p:nvGraphicFramePr>
        <p:xfrm>
          <a:off x="3347864" y="260648"/>
          <a:ext cx="1440160" cy="4066032"/>
        </p:xfrm>
        <a:graphic>
          <a:graphicData uri="http://schemas.openxmlformats.org/drawingml/2006/table">
            <a:tbl>
              <a:tblPr/>
              <a:tblGrid>
                <a:gridCol w="1440160"/>
              </a:tblGrid>
              <a:tr h="4064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3200" i="0" dirty="0" smtClean="0">
                          <a:solidFill>
                            <a:srgbClr val="0000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ı</a:t>
                      </a:r>
                      <a:endParaRPr lang="tr-TR" sz="1000" i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610" marR="6361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2 Tablo"/>
          <p:cNvGraphicFramePr>
            <a:graphicFrameLocks noGrp="1"/>
          </p:cNvGraphicFramePr>
          <p:nvPr/>
        </p:nvGraphicFramePr>
        <p:xfrm>
          <a:off x="4283968" y="260648"/>
          <a:ext cx="2736304" cy="4066032"/>
        </p:xfrm>
        <a:graphic>
          <a:graphicData uri="http://schemas.openxmlformats.org/drawingml/2006/table">
            <a:tbl>
              <a:tblPr/>
              <a:tblGrid>
                <a:gridCol w="2736304"/>
              </a:tblGrid>
              <a:tr h="4064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3200" i="0" dirty="0" smtClean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m</a:t>
                      </a:r>
                      <a:endParaRPr lang="tr-TR" sz="1000" i="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610" marR="6361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aphicFrame>
        <p:nvGraphicFramePr>
          <p:cNvPr id="4" name="3 Tablo"/>
          <p:cNvGraphicFramePr>
            <a:graphicFrameLocks noGrp="1"/>
          </p:cNvGraphicFramePr>
          <p:nvPr/>
        </p:nvGraphicFramePr>
        <p:xfrm>
          <a:off x="3203848" y="260648"/>
          <a:ext cx="1728192" cy="4066032"/>
        </p:xfrm>
        <a:graphic>
          <a:graphicData uri="http://schemas.openxmlformats.org/drawingml/2006/table">
            <a:tbl>
              <a:tblPr/>
              <a:tblGrid>
                <a:gridCol w="1728192"/>
              </a:tblGrid>
              <a:tr h="4064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3200" i="0" dirty="0" smtClean="0">
                          <a:solidFill>
                            <a:srgbClr val="0000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ı</a:t>
                      </a:r>
                      <a:endParaRPr lang="tr-TR" sz="1000" i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610" marR="6361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2 Tablo"/>
          <p:cNvGraphicFramePr>
            <a:graphicFrameLocks noGrp="1"/>
          </p:cNvGraphicFramePr>
          <p:nvPr/>
        </p:nvGraphicFramePr>
        <p:xfrm>
          <a:off x="3779912" y="260648"/>
          <a:ext cx="2232248" cy="4066032"/>
        </p:xfrm>
        <a:graphic>
          <a:graphicData uri="http://schemas.openxmlformats.org/drawingml/2006/table">
            <a:tbl>
              <a:tblPr/>
              <a:tblGrid>
                <a:gridCol w="2232248"/>
              </a:tblGrid>
              <a:tr h="4064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3200" i="0" dirty="0" smtClean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ı</a:t>
                      </a:r>
                      <a:endParaRPr lang="tr-TR" sz="1000" i="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610" marR="6361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aphicFrame>
        <p:nvGraphicFramePr>
          <p:cNvPr id="4" name="3 Tablo"/>
          <p:cNvGraphicFramePr>
            <a:graphicFrameLocks noGrp="1"/>
          </p:cNvGraphicFramePr>
          <p:nvPr/>
        </p:nvGraphicFramePr>
        <p:xfrm>
          <a:off x="2843808" y="260648"/>
          <a:ext cx="1944216" cy="4066032"/>
        </p:xfrm>
        <a:graphic>
          <a:graphicData uri="http://schemas.openxmlformats.org/drawingml/2006/table">
            <a:tbl>
              <a:tblPr/>
              <a:tblGrid>
                <a:gridCol w="1944216"/>
              </a:tblGrid>
              <a:tr h="4064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3200" i="0" dirty="0" smtClean="0">
                          <a:solidFill>
                            <a:srgbClr val="0000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l</a:t>
                      </a:r>
                      <a:endParaRPr lang="tr-TR" sz="1000" i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610" marR="6361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2 Tablo"/>
          <p:cNvGraphicFramePr>
            <a:graphicFrameLocks noGrp="1"/>
          </p:cNvGraphicFramePr>
          <p:nvPr/>
        </p:nvGraphicFramePr>
        <p:xfrm>
          <a:off x="3923928" y="260648"/>
          <a:ext cx="2304256" cy="4064000"/>
        </p:xfrm>
        <a:graphic>
          <a:graphicData uri="http://schemas.openxmlformats.org/drawingml/2006/table">
            <a:tbl>
              <a:tblPr/>
              <a:tblGrid>
                <a:gridCol w="2304256"/>
              </a:tblGrid>
              <a:tr h="4064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3200" i="0" dirty="0" smtClean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ı</a:t>
                      </a:r>
                      <a:endParaRPr lang="tr-TR" sz="1000" i="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610" marR="6361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aphicFrame>
        <p:nvGraphicFramePr>
          <p:cNvPr id="4" name="3 Tablo"/>
          <p:cNvGraphicFramePr>
            <a:graphicFrameLocks noGrp="1"/>
          </p:cNvGraphicFramePr>
          <p:nvPr/>
        </p:nvGraphicFramePr>
        <p:xfrm>
          <a:off x="2843808" y="260648"/>
          <a:ext cx="1656184" cy="4066032"/>
        </p:xfrm>
        <a:graphic>
          <a:graphicData uri="http://schemas.openxmlformats.org/drawingml/2006/table">
            <a:tbl>
              <a:tblPr/>
              <a:tblGrid>
                <a:gridCol w="1656184"/>
              </a:tblGrid>
              <a:tr h="4064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3200" i="0" dirty="0" smtClean="0">
                          <a:solidFill>
                            <a:srgbClr val="0000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t</a:t>
                      </a:r>
                      <a:endParaRPr lang="tr-TR" sz="1000" i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610" marR="6361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2 Tablo"/>
          <p:cNvGraphicFramePr>
            <a:graphicFrameLocks noGrp="1"/>
          </p:cNvGraphicFramePr>
          <p:nvPr/>
        </p:nvGraphicFramePr>
        <p:xfrm>
          <a:off x="4716016" y="260648"/>
          <a:ext cx="2088232" cy="4066032"/>
        </p:xfrm>
        <a:graphic>
          <a:graphicData uri="http://schemas.openxmlformats.org/drawingml/2006/table">
            <a:tbl>
              <a:tblPr/>
              <a:tblGrid>
                <a:gridCol w="2088232"/>
              </a:tblGrid>
              <a:tr h="4064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3200" i="0" dirty="0" smtClean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ı</a:t>
                      </a:r>
                      <a:endParaRPr lang="tr-TR" sz="1000" i="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610" marR="6361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aphicFrame>
        <p:nvGraphicFramePr>
          <p:cNvPr id="4" name="3 Tablo"/>
          <p:cNvGraphicFramePr>
            <a:graphicFrameLocks noGrp="1"/>
          </p:cNvGraphicFramePr>
          <p:nvPr/>
        </p:nvGraphicFramePr>
        <p:xfrm>
          <a:off x="2843808" y="260648"/>
          <a:ext cx="2304256" cy="4066032"/>
        </p:xfrm>
        <a:graphic>
          <a:graphicData uri="http://schemas.openxmlformats.org/drawingml/2006/table">
            <a:tbl>
              <a:tblPr/>
              <a:tblGrid>
                <a:gridCol w="2304256"/>
              </a:tblGrid>
              <a:tr h="4064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3200" i="0" dirty="0" smtClean="0">
                          <a:solidFill>
                            <a:srgbClr val="0000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n</a:t>
                      </a:r>
                      <a:endParaRPr lang="tr-TR" sz="1000" i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610" marR="6361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Döküm">
  <a:themeElements>
    <a:clrScheme name="Döküm">
      <a:dk1>
        <a:sysClr val="windowText" lastClr="000000"/>
      </a:dk1>
      <a:lt1>
        <a:sysClr val="window" lastClr="FFFFFF"/>
      </a:lt1>
      <a:dk2>
        <a:srgbClr val="676A55"/>
      </a:dk2>
      <a:lt2>
        <a:srgbClr val="EAEBDE"/>
      </a:lt2>
      <a:accent1>
        <a:srgbClr val="72A376"/>
      </a:accent1>
      <a:accent2>
        <a:srgbClr val="B0CCB0"/>
      </a:accent2>
      <a:accent3>
        <a:srgbClr val="A8CDD7"/>
      </a:accent3>
      <a:accent4>
        <a:srgbClr val="C0BEAF"/>
      </a:accent4>
      <a:accent5>
        <a:srgbClr val="CEC597"/>
      </a:accent5>
      <a:accent6>
        <a:srgbClr val="E8B7B7"/>
      </a:accent6>
      <a:hlink>
        <a:srgbClr val="DB5353"/>
      </a:hlink>
      <a:folHlink>
        <a:srgbClr val="903638"/>
      </a:folHlink>
    </a:clrScheme>
    <a:fontScheme name="Döküm">
      <a:maj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Döküm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80000"/>
              </a:schemeClr>
            </a:gs>
            <a:gs pos="62000">
              <a:schemeClr val="phClr">
                <a:tint val="30000"/>
                <a:satMod val="180000"/>
              </a:schemeClr>
            </a:gs>
            <a:gs pos="100000">
              <a:schemeClr val="phClr">
                <a:tint val="22000"/>
                <a:satMod val="18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58000"/>
                <a:satMod val="150000"/>
              </a:schemeClr>
            </a:gs>
            <a:gs pos="72000">
              <a:schemeClr val="phClr">
                <a:tint val="90000"/>
                <a:satMod val="135000"/>
              </a:schemeClr>
            </a:gs>
            <a:gs pos="100000">
              <a:schemeClr val="phClr">
                <a:tint val="8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80000"/>
            </a:schemeClr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000000"/>
            </a:lightRig>
          </a:scene3d>
          <a:sp3d prstMaterial="matte">
            <a:bevelT w="63500" h="6350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5000"/>
                <a:satMod val="400000"/>
              </a:schemeClr>
            </a:gs>
            <a:gs pos="20000">
              <a:schemeClr val="phClr">
                <a:tint val="80000"/>
                <a:satMod val="355000"/>
              </a:schemeClr>
            </a:gs>
            <a:gs pos="100000">
              <a:schemeClr val="phClr">
                <a:tint val="95000"/>
                <a:shade val="55000"/>
                <a:satMod val="355000"/>
              </a:schemeClr>
            </a:gs>
          </a:gsLst>
          <a:path path="circle">
            <a:fillToRect l="67500" t="35000" r="32500" b="65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0"/>
                <a:satMod val="120000"/>
              </a:schemeClr>
              <a:schemeClr val="phClr">
                <a:tint val="70000"/>
                <a:satMod val="250000"/>
              </a:schemeClr>
            </a:duotone>
          </a:blip>
          <a:tile tx="0" ty="0" sx="50000" sy="50000" flip="none" algn="t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Foundry</Template>
  <TotalTime>216</TotalTime>
  <Words>214</Words>
  <Application>Microsoft Office PowerPoint</Application>
  <PresentationFormat>Ekran Gösterisi (4:3)</PresentationFormat>
  <Paragraphs>158</Paragraphs>
  <Slides>49</Slides>
  <Notes>1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5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49</vt:i4>
      </vt:variant>
    </vt:vector>
  </HeadingPairs>
  <TitlesOfParts>
    <vt:vector size="55" baseType="lpstr">
      <vt:lpstr>Calibri</vt:lpstr>
      <vt:lpstr>Hand writing Mutlu</vt:lpstr>
      <vt:lpstr>Rockwell</vt:lpstr>
      <vt:lpstr>Times New Roman</vt:lpstr>
      <vt:lpstr>Wingdings 2</vt:lpstr>
      <vt:lpstr>Döküm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Casper</dc:creator>
  <cp:keywords>www.sorubak.com</cp:keywords>
  <dc:description>www.sorubak.com</dc:description>
  <cp:lastModifiedBy>doğan</cp:lastModifiedBy>
  <cp:revision>12</cp:revision>
  <dcterms:created xsi:type="dcterms:W3CDTF">2013-11-19T05:00:54Z</dcterms:created>
  <dcterms:modified xsi:type="dcterms:W3CDTF">2015-11-26T21:26:39Z</dcterms:modified>
</cp:coreProperties>
</file>