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7" r:id="rId2"/>
    <p:sldId id="257" r:id="rId3"/>
    <p:sldId id="260" r:id="rId4"/>
    <p:sldId id="261" r:id="rId5"/>
    <p:sldId id="262" r:id="rId6"/>
    <p:sldId id="259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9DEE1-BF99-46C0-A998-AD11E8384359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F849AB-A262-4A5C-9DBF-86EF5600D61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6137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F849AB-A262-4A5C-9DBF-86EF5600D611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9732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29F1A4F4-D7C1-4615-8079-0DE4AFF85527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EF3EF-39E6-4DFE-A35F-68A85F3C66B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9B650-BB5E-49E3-A54F-CF3A5B6CE298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3A79DACF-F28B-4A5A-AF35-3AF90EBF895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1059F78-A093-4DDA-881C-2ACA7E604D46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F573DCF-422E-49B8-850D-B1813FF6772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E03B5D51-A706-426D-A09C-9938BD747010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94DF5-80FF-45BE-A54D-CD90C0EEA1A8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2B4A596-95C9-454B-89E3-5E7C9140E3D2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ED715F3-803B-4F75-8B12-C2204D580679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8425C03-AC3C-4599-AA42-1C7A8A110E2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F743CFB-2CAD-4D70-8DDE-04330DE9DEC7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715824" y="188640"/>
            <a:ext cx="7712368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Manisa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Tarzanı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Ahmet Bedevi İlkokulu</a:t>
            </a:r>
          </a:p>
          <a:p>
            <a:pPr algn="ctr"/>
            <a:r>
              <a:rPr lang="tr-T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2013-2014</a:t>
            </a:r>
          </a:p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1/E Sınıfı </a:t>
            </a:r>
          </a:p>
          <a:p>
            <a:pPr algn="ctr"/>
            <a:r>
              <a:rPr lang="tr-T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K Sesi Hece  Çalışması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5536" y="188640"/>
            <a:ext cx="259228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    ta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Oval"/>
          <p:cNvSpPr/>
          <p:nvPr/>
        </p:nvSpPr>
        <p:spPr>
          <a:xfrm>
            <a:off x="1043608" y="260648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95536" y="1268760"/>
            <a:ext cx="259228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kat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Oval"/>
          <p:cNvSpPr/>
          <p:nvPr/>
        </p:nvSpPr>
        <p:spPr>
          <a:xfrm>
            <a:off x="1619672" y="1340768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95536" y="2348880"/>
            <a:ext cx="259228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kat   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Oval"/>
          <p:cNvSpPr/>
          <p:nvPr/>
        </p:nvSpPr>
        <p:spPr>
          <a:xfrm>
            <a:off x="1547664" y="2420888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131840" y="188640"/>
            <a:ext cx="266429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alt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Oval"/>
          <p:cNvSpPr/>
          <p:nvPr/>
        </p:nvSpPr>
        <p:spPr>
          <a:xfrm>
            <a:off x="4211960" y="260648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131840" y="1268760"/>
            <a:ext cx="266429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alt   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Oval"/>
          <p:cNvSpPr/>
          <p:nvPr/>
        </p:nvSpPr>
        <p:spPr>
          <a:xfrm>
            <a:off x="4139952" y="1340768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131840" y="2348880"/>
            <a:ext cx="266429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altl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  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Oval"/>
          <p:cNvSpPr/>
          <p:nvPr/>
        </p:nvSpPr>
        <p:spPr>
          <a:xfrm>
            <a:off x="4427984" y="2420888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012160" y="116632"/>
            <a:ext cx="2880320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mart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6" name="25 Oval"/>
          <p:cNvSpPr/>
          <p:nvPr/>
        </p:nvSpPr>
        <p:spPr>
          <a:xfrm>
            <a:off x="7812360" y="188640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012160" y="1196752"/>
            <a:ext cx="2880320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tart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8" name="27 Oval"/>
          <p:cNvSpPr/>
          <p:nvPr/>
        </p:nvSpPr>
        <p:spPr>
          <a:xfrm>
            <a:off x="7524328" y="1268760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012160" y="2348880"/>
            <a:ext cx="2880320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rmak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0" name="29 Oval"/>
          <p:cNvSpPr/>
          <p:nvPr/>
        </p:nvSpPr>
        <p:spPr>
          <a:xfrm>
            <a:off x="6084168" y="2420888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31" name="3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8" grpId="0" animBg="1"/>
      <p:bldP spid="20" grpId="0" animBg="1"/>
      <p:bldP spid="22" grpId="0" animBg="1"/>
      <p:bldP spid="24" grpId="0" animBg="1"/>
      <p:bldP spid="26" grpId="0" animBg="1"/>
      <p:bldP spid="28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5536" y="188640"/>
            <a:ext cx="259228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Oval"/>
          <p:cNvSpPr/>
          <p:nvPr/>
        </p:nvSpPr>
        <p:spPr>
          <a:xfrm>
            <a:off x="1763688" y="260648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95536" y="1268760"/>
            <a:ext cx="259228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latin typeface="Hand writing Mutlu" pitchFamily="2" charset="0"/>
              </a:rPr>
              <a:t> 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ıt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Oval"/>
          <p:cNvSpPr/>
          <p:nvPr/>
        </p:nvSpPr>
        <p:spPr>
          <a:xfrm>
            <a:off x="467544" y="1340768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95536" y="2348880"/>
            <a:ext cx="259228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Oval"/>
          <p:cNvSpPr/>
          <p:nvPr/>
        </p:nvSpPr>
        <p:spPr>
          <a:xfrm>
            <a:off x="1835696" y="2420888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419872" y="188640"/>
            <a:ext cx="230425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Oval"/>
          <p:cNvSpPr/>
          <p:nvPr/>
        </p:nvSpPr>
        <p:spPr>
          <a:xfrm>
            <a:off x="4572000" y="260648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419872" y="1268760"/>
            <a:ext cx="230425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latin typeface="Hand writing Mutlu" pitchFamily="2" charset="0"/>
              </a:rPr>
              <a:t> 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ım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Oval"/>
          <p:cNvSpPr/>
          <p:nvPr/>
        </p:nvSpPr>
        <p:spPr>
          <a:xfrm>
            <a:off x="3491880" y="1340768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419872" y="2348880"/>
            <a:ext cx="230425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latin typeface="Hand writing Mutlu" pitchFamily="2" charset="0"/>
              </a:rPr>
              <a:t> 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ık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Oval"/>
          <p:cNvSpPr/>
          <p:nvPr/>
        </p:nvSpPr>
        <p:spPr>
          <a:xfrm>
            <a:off x="3491880" y="2420888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012160" y="116632"/>
            <a:ext cx="259228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latin typeface="Hand writing Mutlu" pitchFamily="2" charset="0"/>
              </a:rPr>
              <a:t> 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ık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6" name="25 Oval"/>
          <p:cNvSpPr/>
          <p:nvPr/>
        </p:nvSpPr>
        <p:spPr>
          <a:xfrm>
            <a:off x="6084168" y="188640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012160" y="1196752"/>
            <a:ext cx="259228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ır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8" name="27 Oval"/>
          <p:cNvSpPr/>
          <p:nvPr/>
        </p:nvSpPr>
        <p:spPr>
          <a:xfrm>
            <a:off x="6084168" y="1268760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012160" y="2348880"/>
            <a:ext cx="259228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tı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0" name="29 Oval"/>
          <p:cNvSpPr/>
          <p:nvPr/>
        </p:nvSpPr>
        <p:spPr>
          <a:xfrm>
            <a:off x="7308304" y="2420888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31" name="3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8" grpId="0" animBg="1"/>
      <p:bldP spid="20" grpId="0" animBg="1"/>
      <p:bldP spid="22" grpId="0" animBg="1"/>
      <p:bldP spid="24" grpId="0" animBg="1"/>
      <p:bldP spid="26" grpId="0" animBg="1"/>
      <p:bldP spid="28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5536" y="188640"/>
            <a:ext cx="259228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nıl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Oval"/>
          <p:cNvSpPr/>
          <p:nvPr/>
        </p:nvSpPr>
        <p:spPr>
          <a:xfrm>
            <a:off x="395536" y="260648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95536" y="1268760"/>
            <a:ext cx="259228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latin typeface="Hand writing Mutlu" pitchFamily="2" charset="0"/>
              </a:rPr>
              <a:t>  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atı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Oval"/>
          <p:cNvSpPr/>
          <p:nvPr/>
        </p:nvSpPr>
        <p:spPr>
          <a:xfrm>
            <a:off x="467544" y="1340768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95536" y="2348880"/>
            <a:ext cx="259228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rak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Oval"/>
          <p:cNvSpPr/>
          <p:nvPr/>
        </p:nvSpPr>
        <p:spPr>
          <a:xfrm>
            <a:off x="467544" y="2420888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419872" y="188640"/>
            <a:ext cx="230425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lık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Oval"/>
          <p:cNvSpPr/>
          <p:nvPr/>
        </p:nvSpPr>
        <p:spPr>
          <a:xfrm>
            <a:off x="3419872" y="260648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419872" y="1268760"/>
            <a:ext cx="230425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latin typeface="Hand writing Mutlu" pitchFamily="2" charset="0"/>
              </a:rPr>
              <a:t> 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ırı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Oval"/>
          <p:cNvSpPr/>
          <p:nvPr/>
        </p:nvSpPr>
        <p:spPr>
          <a:xfrm>
            <a:off x="3491880" y="1340768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419872" y="2348880"/>
            <a:ext cx="230425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latin typeface="Hand writing Mutlu" pitchFamily="2" charset="0"/>
              </a:rPr>
              <a:t> 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rık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Oval"/>
          <p:cNvSpPr/>
          <p:nvPr/>
        </p:nvSpPr>
        <p:spPr>
          <a:xfrm>
            <a:off x="3491880" y="2420888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012160" y="116632"/>
            <a:ext cx="259228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latin typeface="Hand writing Mutlu" pitchFamily="2" charset="0"/>
              </a:rPr>
              <a:t>  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kın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6" name="25 Oval"/>
          <p:cNvSpPr/>
          <p:nvPr/>
        </p:nvSpPr>
        <p:spPr>
          <a:xfrm>
            <a:off x="6084168" y="188640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012160" y="1196752"/>
            <a:ext cx="259228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lın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8" name="27 Oval"/>
          <p:cNvSpPr/>
          <p:nvPr/>
        </p:nvSpPr>
        <p:spPr>
          <a:xfrm>
            <a:off x="6084168" y="1268760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012160" y="2348880"/>
            <a:ext cx="259228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lık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0" name="29 Oval"/>
          <p:cNvSpPr/>
          <p:nvPr/>
        </p:nvSpPr>
        <p:spPr>
          <a:xfrm>
            <a:off x="6156176" y="2420888"/>
            <a:ext cx="864096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31" name="3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8" grpId="0" animBg="1"/>
      <p:bldP spid="20" grpId="0" animBg="1"/>
      <p:bldP spid="22" grpId="0" animBg="1"/>
      <p:bldP spid="24" grpId="0" animBg="1"/>
      <p:bldP spid="26" grpId="0" animBg="1"/>
      <p:bldP spid="28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467544" y="188640"/>
            <a:ext cx="266429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  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rı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Oval"/>
          <p:cNvSpPr/>
          <p:nvPr/>
        </p:nvSpPr>
        <p:spPr>
          <a:xfrm>
            <a:off x="611560" y="260648"/>
            <a:ext cx="1368152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kı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67544" y="1268760"/>
            <a:ext cx="259228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latin typeface="Hand writing Mutlu" pitchFamily="2" charset="0"/>
              </a:rPr>
              <a:t>   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lı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467544" y="2420888"/>
            <a:ext cx="259228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    ta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419872" y="188640"/>
            <a:ext cx="259228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  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tı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275856" y="1268760"/>
            <a:ext cx="2736304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latin typeface="Hand writing Mutlu" pitchFamily="2" charset="0"/>
              </a:rPr>
              <a:t>   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nı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275856" y="2348880"/>
            <a:ext cx="2736304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latin typeface="Hand writing Mutlu" pitchFamily="2" charset="0"/>
              </a:rPr>
              <a:t>   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28184" y="188640"/>
            <a:ext cx="259228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latin typeface="Hand writing Mutlu" pitchFamily="2" charset="0"/>
              </a:rPr>
              <a:t>   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228184" y="1196752"/>
            <a:ext cx="259228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  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tı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228184" y="2348880"/>
            <a:ext cx="259228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    </a:t>
            </a:r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tı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Oval"/>
          <p:cNvSpPr/>
          <p:nvPr/>
        </p:nvSpPr>
        <p:spPr>
          <a:xfrm>
            <a:off x="539552" y="1340768"/>
            <a:ext cx="1368152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kı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32" name="31 Oval"/>
          <p:cNvSpPr/>
          <p:nvPr/>
        </p:nvSpPr>
        <p:spPr>
          <a:xfrm>
            <a:off x="539552" y="2420888"/>
            <a:ext cx="1368152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kı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33" name="32 Oval"/>
          <p:cNvSpPr/>
          <p:nvPr/>
        </p:nvSpPr>
        <p:spPr>
          <a:xfrm>
            <a:off x="3491880" y="260648"/>
            <a:ext cx="1440160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ka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34" name="33 Oval"/>
          <p:cNvSpPr/>
          <p:nvPr/>
        </p:nvSpPr>
        <p:spPr>
          <a:xfrm>
            <a:off x="3419872" y="1340768"/>
            <a:ext cx="1440160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ka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35" name="34 Oval"/>
          <p:cNvSpPr/>
          <p:nvPr/>
        </p:nvSpPr>
        <p:spPr>
          <a:xfrm>
            <a:off x="3347864" y="2420888"/>
            <a:ext cx="1440160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ta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36" name="35 Oval"/>
          <p:cNvSpPr/>
          <p:nvPr/>
        </p:nvSpPr>
        <p:spPr>
          <a:xfrm>
            <a:off x="6372200" y="260648"/>
            <a:ext cx="1368152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at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37" name="36 Oval"/>
          <p:cNvSpPr/>
          <p:nvPr/>
        </p:nvSpPr>
        <p:spPr>
          <a:xfrm>
            <a:off x="6372200" y="1340768"/>
            <a:ext cx="1368152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al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38" name="37 Oval"/>
          <p:cNvSpPr/>
          <p:nvPr/>
        </p:nvSpPr>
        <p:spPr>
          <a:xfrm>
            <a:off x="6372200" y="2420888"/>
            <a:ext cx="1440160" cy="7920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ar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39" name="3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5536" y="188640"/>
            <a:ext cx="1728192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nıl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95536" y="1268760"/>
            <a:ext cx="1728192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kıl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95536" y="2348880"/>
            <a:ext cx="1728192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tın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411760" y="188640"/>
            <a:ext cx="1440160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tıl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411760" y="1268760"/>
            <a:ext cx="1440160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rul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411760" y="2348880"/>
            <a:ext cx="1440160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tır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4139952" y="188640"/>
            <a:ext cx="1296144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lık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139952" y="1268760"/>
            <a:ext cx="1296144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lım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4139952" y="2348880"/>
            <a:ext cx="1296144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tık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5652120" y="188640"/>
            <a:ext cx="1296144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kın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652120" y="1268760"/>
            <a:ext cx="1296144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kır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652120" y="2348880"/>
            <a:ext cx="1296144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kıt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164288" y="188640"/>
            <a:ext cx="151216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kın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164288" y="1268760"/>
            <a:ext cx="151216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kım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7164288" y="2348880"/>
            <a:ext cx="1512168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kul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7" grpId="0" animBg="1"/>
      <p:bldP spid="19" grpId="0" animBg="1"/>
      <p:bldP spid="21" grpId="0" animBg="1"/>
      <p:bldP spid="23" grpId="0" animBg="1"/>
      <p:bldP spid="25" grpId="0" animBg="1"/>
      <p:bldP spid="27" grpId="0" animBg="1"/>
      <p:bldP spid="29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</TotalTime>
  <Words>146</Words>
  <Application>Microsoft Office PowerPoint</Application>
  <PresentationFormat>Ekran Gösterisi (4:3)</PresentationFormat>
  <Paragraphs>100</Paragraphs>
  <Slides>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12" baseType="lpstr">
      <vt:lpstr>Calibri</vt:lpstr>
      <vt:lpstr>Century Gothic</vt:lpstr>
      <vt:lpstr>Hand writing Mutlu</vt:lpstr>
      <vt:lpstr>Verdana</vt:lpstr>
      <vt:lpstr>Wingdings 2</vt:lpstr>
      <vt:lpstr>Canlı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10</cp:revision>
  <dcterms:created xsi:type="dcterms:W3CDTF">2013-12-17T18:18:02Z</dcterms:created>
  <dcterms:modified xsi:type="dcterms:W3CDTF">2015-11-26T21:27:14Z</dcterms:modified>
</cp:coreProperties>
</file>