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1"/>
  </p:notesMasterIdLst>
  <p:sldIdLst>
    <p:sldId id="256" r:id="rId2"/>
    <p:sldId id="257" r:id="rId3"/>
    <p:sldId id="259" r:id="rId4"/>
    <p:sldId id="260" r:id="rId5"/>
    <p:sldId id="261" r:id="rId6"/>
    <p:sldId id="264" r:id="rId7"/>
    <p:sldId id="258" r:id="rId8"/>
    <p:sldId id="265" r:id="rId9"/>
    <p:sldId id="263" r:id="rId10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74" autoAdjust="0"/>
    <p:restoredTop sz="94624" autoAdjust="0"/>
  </p:normalViewPr>
  <p:slideViewPr>
    <p:cSldViewPr>
      <p:cViewPr varScale="1">
        <p:scale>
          <a:sx n="70" d="100"/>
          <a:sy n="70" d="100"/>
        </p:scale>
        <p:origin x="140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BD49470-A74B-4225-A127-9A9779C9A434}" type="doc">
      <dgm:prSet loTypeId="urn:microsoft.com/office/officeart/2005/8/layout/chevron2" loCatId="list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tr-TR"/>
        </a:p>
      </dgm:t>
    </dgm:pt>
    <dgm:pt modelId="{8FD3E5C0-1D66-4096-9BBB-D48587F31516}">
      <dgm:prSet phldrT="[Metin]" phldr="1"/>
      <dgm:spPr>
        <a:scene3d>
          <a:camera prst="orthographicFront"/>
          <a:lightRig rig="sunset" dir="t"/>
        </a:scene3d>
        <a:sp3d extrusionH="76200" contourW="12700">
          <a:bevelT/>
          <a:bevelB/>
          <a:extrusionClr>
            <a:schemeClr val="accent2">
              <a:lumMod val="50000"/>
            </a:schemeClr>
          </a:extrusionClr>
          <a:contourClr>
            <a:schemeClr val="accent2">
              <a:lumMod val="50000"/>
            </a:schemeClr>
          </a:contourClr>
        </a:sp3d>
      </dgm:spPr>
      <dgm:t>
        <a:bodyPr/>
        <a:lstStyle/>
        <a:p>
          <a:endParaRPr lang="tr-TR" dirty="0"/>
        </a:p>
      </dgm:t>
    </dgm:pt>
    <dgm:pt modelId="{4923AB08-341C-4002-B13B-C9CA7C08EDFE}" type="parTrans" cxnId="{3D18B3B8-55C7-49D8-A83A-A56A8B091FB5}">
      <dgm:prSet/>
      <dgm:spPr/>
      <dgm:t>
        <a:bodyPr/>
        <a:lstStyle/>
        <a:p>
          <a:endParaRPr lang="tr-TR"/>
        </a:p>
      </dgm:t>
    </dgm:pt>
    <dgm:pt modelId="{29D559A2-1159-4971-BC8E-2B80798709E5}" type="sibTrans" cxnId="{3D18B3B8-55C7-49D8-A83A-A56A8B091FB5}">
      <dgm:prSet/>
      <dgm:spPr/>
      <dgm:t>
        <a:bodyPr/>
        <a:lstStyle/>
        <a:p>
          <a:endParaRPr lang="tr-TR"/>
        </a:p>
      </dgm:t>
    </dgm:pt>
    <dgm:pt modelId="{798DEB92-802B-416B-982B-E31003345B3C}">
      <dgm:prSet phldrT="[Metin]"/>
      <dgm:spPr/>
      <dgm:t>
        <a:bodyPr/>
        <a:lstStyle/>
        <a:p>
          <a:r>
            <a:rPr lang="tr-TR" b="0" i="0" dirty="0" smtClean="0"/>
            <a:t>1971 Devlet Sanatçısı, Türkiye</a:t>
          </a:r>
          <a:endParaRPr lang="tr-TR" dirty="0"/>
        </a:p>
      </dgm:t>
    </dgm:pt>
    <dgm:pt modelId="{602939E9-3439-44EB-99C5-C8BF104690D1}" type="parTrans" cxnId="{B0A342AA-79FF-4885-81D9-7085969699AD}">
      <dgm:prSet/>
      <dgm:spPr/>
      <dgm:t>
        <a:bodyPr/>
        <a:lstStyle/>
        <a:p>
          <a:endParaRPr lang="tr-TR"/>
        </a:p>
      </dgm:t>
    </dgm:pt>
    <dgm:pt modelId="{B599CEFB-BC32-459E-9D08-C8937AA7FEBC}" type="sibTrans" cxnId="{B0A342AA-79FF-4885-81D9-7085969699AD}">
      <dgm:prSet/>
      <dgm:spPr/>
      <dgm:t>
        <a:bodyPr/>
        <a:lstStyle/>
        <a:p>
          <a:endParaRPr lang="tr-TR"/>
        </a:p>
      </dgm:t>
    </dgm:pt>
    <dgm:pt modelId="{2D760945-D30D-4543-92F5-D92771903E59}">
      <dgm:prSet phldrT="[Metin]"/>
      <dgm:spPr/>
      <dgm:t>
        <a:bodyPr/>
        <a:lstStyle/>
        <a:p>
          <a:r>
            <a:rPr lang="tr-TR" b="0" i="0" dirty="0" smtClean="0"/>
            <a:t>1988 Boğaziçi Üniversitesi, Onursal Doktora</a:t>
          </a:r>
          <a:endParaRPr lang="tr-TR" dirty="0"/>
        </a:p>
      </dgm:t>
    </dgm:pt>
    <dgm:pt modelId="{8AAFA8D1-851D-4E4C-81D6-050C304827F3}" type="parTrans" cxnId="{C0B1A4F9-0AED-4C61-81FE-D546B067A221}">
      <dgm:prSet/>
      <dgm:spPr/>
      <dgm:t>
        <a:bodyPr/>
        <a:lstStyle/>
        <a:p>
          <a:endParaRPr lang="tr-TR"/>
        </a:p>
      </dgm:t>
    </dgm:pt>
    <dgm:pt modelId="{2843FF3A-7448-423C-B25A-5E7AE5A67459}" type="sibTrans" cxnId="{C0B1A4F9-0AED-4C61-81FE-D546B067A221}">
      <dgm:prSet/>
      <dgm:spPr/>
      <dgm:t>
        <a:bodyPr/>
        <a:lstStyle/>
        <a:p>
          <a:endParaRPr lang="tr-TR"/>
        </a:p>
      </dgm:t>
    </dgm:pt>
    <dgm:pt modelId="{FC6387A7-6DAB-4BBD-9003-9A452C898190}">
      <dgm:prSet phldrT="[Metin]" phldr="1"/>
      <dgm:spPr>
        <a:scene3d>
          <a:camera prst="orthographicFront"/>
          <a:lightRig rig="sunset" dir="t"/>
        </a:scene3d>
        <a:sp3d>
          <a:bevelT/>
        </a:sp3d>
      </dgm:spPr>
      <dgm:t>
        <a:bodyPr/>
        <a:lstStyle/>
        <a:p>
          <a:endParaRPr lang="tr-TR" dirty="0"/>
        </a:p>
      </dgm:t>
    </dgm:pt>
    <dgm:pt modelId="{11A32E52-7FE7-4593-A0A8-6C43E3EAC223}" type="parTrans" cxnId="{6DDA36A0-1D0A-49C5-B089-0EBA7EACCCB3}">
      <dgm:prSet/>
      <dgm:spPr/>
      <dgm:t>
        <a:bodyPr/>
        <a:lstStyle/>
        <a:p>
          <a:endParaRPr lang="tr-TR"/>
        </a:p>
      </dgm:t>
    </dgm:pt>
    <dgm:pt modelId="{7246543C-10A0-4436-ADFD-D9F968BFAF7F}" type="sibTrans" cxnId="{6DDA36A0-1D0A-49C5-B089-0EBA7EACCCB3}">
      <dgm:prSet/>
      <dgm:spPr/>
      <dgm:t>
        <a:bodyPr/>
        <a:lstStyle/>
        <a:p>
          <a:endParaRPr lang="tr-TR"/>
        </a:p>
      </dgm:t>
    </dgm:pt>
    <dgm:pt modelId="{DBE4EE3F-7CE2-44E0-A4DD-217F65CD2842}">
      <dgm:prSet phldrT="[Metin]"/>
      <dgm:spPr/>
      <dgm:t>
        <a:bodyPr/>
        <a:lstStyle/>
        <a:p>
          <a:r>
            <a:rPr lang="tr-TR" b="0" i="0" dirty="0" smtClean="0"/>
            <a:t>Eskişehir Anadolu Üniversitesi Onursal Doktora</a:t>
          </a:r>
          <a:endParaRPr lang="tr-TR" dirty="0"/>
        </a:p>
      </dgm:t>
    </dgm:pt>
    <dgm:pt modelId="{C2E830B5-3327-47A5-B0A4-4B8F70E52E4F}" type="parTrans" cxnId="{303069D9-D95A-4AFD-916C-E190EFED56BA}">
      <dgm:prSet/>
      <dgm:spPr/>
      <dgm:t>
        <a:bodyPr/>
        <a:lstStyle/>
        <a:p>
          <a:endParaRPr lang="tr-TR"/>
        </a:p>
      </dgm:t>
    </dgm:pt>
    <dgm:pt modelId="{2AAC736D-B667-43BB-89D8-627CA0A0916B}" type="sibTrans" cxnId="{303069D9-D95A-4AFD-916C-E190EFED56BA}">
      <dgm:prSet/>
      <dgm:spPr/>
      <dgm:t>
        <a:bodyPr/>
        <a:lstStyle/>
        <a:p>
          <a:endParaRPr lang="tr-TR"/>
        </a:p>
      </dgm:t>
    </dgm:pt>
    <dgm:pt modelId="{F1DE9D5C-157D-4FA4-BD75-18A2C936ACC1}">
      <dgm:prSet phldrT="[Metin]"/>
      <dgm:spPr/>
      <dgm:t>
        <a:bodyPr/>
        <a:lstStyle/>
        <a:p>
          <a:r>
            <a:rPr lang="fr-FR" b="0" i="0" dirty="0" smtClean="0"/>
            <a:t>1995 Grand Prix du Disque Chopin, </a:t>
          </a:r>
          <a:r>
            <a:rPr lang="fr-FR" b="0" i="0" dirty="0" err="1" smtClean="0"/>
            <a:t>Varşova</a:t>
          </a:r>
          <a:endParaRPr lang="tr-TR" dirty="0"/>
        </a:p>
      </dgm:t>
    </dgm:pt>
    <dgm:pt modelId="{7DF5FBBF-5EAD-44E5-959B-EC6FB7BB2DAE}" type="parTrans" cxnId="{5B6BAC30-536B-44F1-A988-AEEBACBBB819}">
      <dgm:prSet/>
      <dgm:spPr/>
      <dgm:t>
        <a:bodyPr/>
        <a:lstStyle/>
        <a:p>
          <a:endParaRPr lang="tr-TR"/>
        </a:p>
      </dgm:t>
    </dgm:pt>
    <dgm:pt modelId="{B1B372B9-C4CA-455B-8309-9C3186DB7E58}" type="sibTrans" cxnId="{5B6BAC30-536B-44F1-A988-AEEBACBBB819}">
      <dgm:prSet/>
      <dgm:spPr/>
      <dgm:t>
        <a:bodyPr/>
        <a:lstStyle/>
        <a:p>
          <a:endParaRPr lang="tr-TR"/>
        </a:p>
      </dgm:t>
    </dgm:pt>
    <dgm:pt modelId="{CAA93CD9-88A9-4DD3-B77E-ECD0AE670D5F}">
      <dgm:prSet phldrT="[Metin]" phldr="1"/>
      <dgm:spPr>
        <a:solidFill>
          <a:schemeClr val="accent1">
            <a:hueOff val="0"/>
            <a:satOff val="0"/>
            <a:lumOff val="0"/>
          </a:schemeClr>
        </a:solidFill>
        <a:scene3d>
          <a:camera prst="orthographicFront"/>
          <a:lightRig rig="sunset" dir="t"/>
        </a:scene3d>
        <a:sp3d>
          <a:bevelT/>
        </a:sp3d>
      </dgm:spPr>
      <dgm:t>
        <a:bodyPr/>
        <a:lstStyle/>
        <a:p>
          <a:endParaRPr lang="tr-TR" dirty="0"/>
        </a:p>
      </dgm:t>
    </dgm:pt>
    <dgm:pt modelId="{05E1F199-71E9-487E-A7CA-2A9318D0BA2E}" type="parTrans" cxnId="{504A65E3-22F7-4459-8FC9-4E08C014BF04}">
      <dgm:prSet/>
      <dgm:spPr/>
      <dgm:t>
        <a:bodyPr/>
        <a:lstStyle/>
        <a:p>
          <a:endParaRPr lang="tr-TR"/>
        </a:p>
      </dgm:t>
    </dgm:pt>
    <dgm:pt modelId="{CC00B7A9-B842-4B4B-9F2D-39D03311456F}" type="sibTrans" cxnId="{504A65E3-22F7-4459-8FC9-4E08C014BF04}">
      <dgm:prSet/>
      <dgm:spPr/>
      <dgm:t>
        <a:bodyPr/>
        <a:lstStyle/>
        <a:p>
          <a:endParaRPr lang="tr-TR"/>
        </a:p>
      </dgm:t>
    </dgm:pt>
    <dgm:pt modelId="{A1CC5807-FD20-48F9-A306-50E2AC6100FF}">
      <dgm:prSet phldrT="[Metin]"/>
      <dgm:spPr/>
      <dgm:t>
        <a:bodyPr/>
        <a:lstStyle/>
        <a:p>
          <a:r>
            <a:rPr lang="tr-TR" b="0" i="0" dirty="0" smtClean="0"/>
            <a:t>2003 Ortadoğu Teknik Üniversitesi Onursal Doktora</a:t>
          </a:r>
          <a:endParaRPr lang="tr-TR" dirty="0"/>
        </a:p>
      </dgm:t>
    </dgm:pt>
    <dgm:pt modelId="{E4D47C4F-5FE0-4106-AC41-931B510209C7}" type="parTrans" cxnId="{D14AD03A-8226-4B4F-ADFE-DED96C45FBD6}">
      <dgm:prSet/>
      <dgm:spPr/>
      <dgm:t>
        <a:bodyPr/>
        <a:lstStyle/>
        <a:p>
          <a:endParaRPr lang="tr-TR"/>
        </a:p>
      </dgm:t>
    </dgm:pt>
    <dgm:pt modelId="{7C8BE3CD-F4BC-44EB-A8FA-6360F0917A9A}" type="sibTrans" cxnId="{D14AD03A-8226-4B4F-ADFE-DED96C45FBD6}">
      <dgm:prSet/>
      <dgm:spPr/>
      <dgm:t>
        <a:bodyPr/>
        <a:lstStyle/>
        <a:p>
          <a:endParaRPr lang="tr-TR"/>
        </a:p>
      </dgm:t>
    </dgm:pt>
    <dgm:pt modelId="{88E31D46-C4BC-4125-8ADC-A119A0D95AB2}">
      <dgm:prSet phldrT="[Metin]"/>
      <dgm:spPr/>
      <dgm:t>
        <a:bodyPr/>
        <a:lstStyle/>
        <a:p>
          <a:r>
            <a:rPr lang="tr-TR" b="0" i="0" dirty="0" smtClean="0"/>
            <a:t>1974 Kültür/</a:t>
          </a:r>
          <a:r>
            <a:rPr lang="tr-TR" b="0" i="0" dirty="0" err="1" smtClean="0"/>
            <a:t>Liyâkat</a:t>
          </a:r>
          <a:r>
            <a:rPr lang="tr-TR" b="0" i="0" dirty="0" smtClean="0"/>
            <a:t> Nişanı, Polonya Hükümeti</a:t>
          </a:r>
          <a:endParaRPr lang="tr-TR" dirty="0"/>
        </a:p>
      </dgm:t>
    </dgm:pt>
    <dgm:pt modelId="{AA5FE495-8C8E-4CB6-A173-7CC7C1C7BEA6}" type="parTrans" cxnId="{2D378DDB-56E1-4AB0-A6E2-FCD03FECC430}">
      <dgm:prSet/>
      <dgm:spPr/>
      <dgm:t>
        <a:bodyPr/>
        <a:lstStyle/>
        <a:p>
          <a:endParaRPr lang="tr-TR"/>
        </a:p>
      </dgm:t>
    </dgm:pt>
    <dgm:pt modelId="{822D943C-4776-49BF-90B3-6213190F3C1F}" type="sibTrans" cxnId="{2D378DDB-56E1-4AB0-A6E2-FCD03FECC430}">
      <dgm:prSet/>
      <dgm:spPr/>
      <dgm:t>
        <a:bodyPr/>
        <a:lstStyle/>
        <a:p>
          <a:endParaRPr lang="tr-TR"/>
        </a:p>
      </dgm:t>
    </dgm:pt>
    <dgm:pt modelId="{C6AF0795-E955-4CCB-B643-5ADBD0C70787}">
      <dgm:prSet phldrT="[Metin]"/>
      <dgm:spPr/>
      <dgm:t>
        <a:bodyPr/>
        <a:lstStyle/>
        <a:p>
          <a:r>
            <a:rPr lang="tr-TR" b="0" i="0" dirty="0" smtClean="0"/>
            <a:t>1995 Uludağ Üniversitesi, Onursal Doktora</a:t>
          </a:r>
          <a:endParaRPr lang="tr-TR" dirty="0"/>
        </a:p>
      </dgm:t>
    </dgm:pt>
    <dgm:pt modelId="{18A2848A-D26A-4F91-BACD-3C6FAAF09D3D}" type="parTrans" cxnId="{E3FECCF4-D427-4FA4-A184-20EA9FE1149B}">
      <dgm:prSet/>
      <dgm:spPr/>
      <dgm:t>
        <a:bodyPr/>
        <a:lstStyle/>
        <a:p>
          <a:endParaRPr lang="tr-TR"/>
        </a:p>
      </dgm:t>
    </dgm:pt>
    <dgm:pt modelId="{C15787E0-B3BE-4D5F-931E-19C4E01E83F4}" type="sibTrans" cxnId="{E3FECCF4-D427-4FA4-A184-20EA9FE1149B}">
      <dgm:prSet/>
      <dgm:spPr/>
      <dgm:t>
        <a:bodyPr/>
        <a:lstStyle/>
        <a:p>
          <a:endParaRPr lang="tr-TR"/>
        </a:p>
      </dgm:t>
    </dgm:pt>
    <dgm:pt modelId="{FFD3B354-AF80-421C-A854-36F6811D7105}">
      <dgm:prSet phldrT="[Metin]"/>
      <dgm:spPr/>
      <dgm:t>
        <a:bodyPr/>
        <a:lstStyle/>
        <a:p>
          <a:r>
            <a:rPr lang="tr-TR" b="0" i="0" dirty="0" smtClean="0"/>
            <a:t>2007 Polonya Üstün </a:t>
          </a:r>
          <a:r>
            <a:rPr lang="tr-TR" b="1" dirty="0" smtClean="0"/>
            <a:t>Hizmet</a:t>
          </a:r>
          <a:r>
            <a:rPr lang="tr-TR" b="0" i="0" dirty="0" smtClean="0"/>
            <a:t> Madalyası </a:t>
          </a:r>
          <a:endParaRPr lang="tr-TR" dirty="0"/>
        </a:p>
      </dgm:t>
    </dgm:pt>
    <dgm:pt modelId="{E027A418-CC9E-48FF-A147-E1D18B64A572}" type="parTrans" cxnId="{4D91CF21-5E1C-4909-B2B7-AE8E2A56B461}">
      <dgm:prSet/>
      <dgm:spPr/>
      <dgm:t>
        <a:bodyPr/>
        <a:lstStyle/>
        <a:p>
          <a:endParaRPr lang="tr-TR"/>
        </a:p>
      </dgm:t>
    </dgm:pt>
    <dgm:pt modelId="{6DEC422C-1FEC-4BA7-8540-60FBE6F7C6BF}" type="sibTrans" cxnId="{4D91CF21-5E1C-4909-B2B7-AE8E2A56B461}">
      <dgm:prSet/>
      <dgm:spPr/>
      <dgm:t>
        <a:bodyPr/>
        <a:lstStyle/>
        <a:p>
          <a:endParaRPr lang="tr-TR"/>
        </a:p>
      </dgm:t>
    </dgm:pt>
    <dgm:pt modelId="{706F780C-4D46-4877-B6DE-BD2675151EBC}">
      <dgm:prSet phldrT="[Metin]"/>
      <dgm:spPr/>
      <dgm:t>
        <a:bodyPr/>
        <a:lstStyle/>
        <a:p>
          <a:r>
            <a:rPr lang="tr-TR" b="0" i="0" dirty="0" smtClean="0"/>
            <a:t>2007 35. Uluslararası İstanbul Müzik Festivali, Onur Ödülü’nü kazandı</a:t>
          </a:r>
          <a:endParaRPr lang="tr-TR" dirty="0"/>
        </a:p>
      </dgm:t>
    </dgm:pt>
    <dgm:pt modelId="{34EAFD6F-9EFD-48D6-BD63-DA07E27F61F1}" type="parTrans" cxnId="{8D918ECF-B4F5-4170-B708-F4840232949D}">
      <dgm:prSet/>
      <dgm:spPr/>
      <dgm:t>
        <a:bodyPr/>
        <a:lstStyle/>
        <a:p>
          <a:endParaRPr lang="tr-TR"/>
        </a:p>
      </dgm:t>
    </dgm:pt>
    <dgm:pt modelId="{A6AAF173-0DAB-4CEF-B0BC-F1815EFA8E66}" type="sibTrans" cxnId="{8D918ECF-B4F5-4170-B708-F4840232949D}">
      <dgm:prSet/>
      <dgm:spPr/>
      <dgm:t>
        <a:bodyPr/>
        <a:lstStyle/>
        <a:p>
          <a:endParaRPr lang="tr-TR"/>
        </a:p>
      </dgm:t>
    </dgm:pt>
    <dgm:pt modelId="{7EAD48C7-B7B6-4058-8610-D5077C4BE6FB}" type="pres">
      <dgm:prSet presAssocID="{7BD49470-A74B-4225-A127-9A9779C9A43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D9A351BF-1B0F-4A17-B71E-7148CA4FC743}" type="pres">
      <dgm:prSet presAssocID="{8FD3E5C0-1D66-4096-9BBB-D48587F31516}" presName="composite" presStyleCnt="0"/>
      <dgm:spPr/>
    </dgm:pt>
    <dgm:pt modelId="{0100F26C-CA73-41E8-9848-9D6608816A30}" type="pres">
      <dgm:prSet presAssocID="{8FD3E5C0-1D66-4096-9BBB-D48587F31516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8637B4B-0BE1-4C85-BCF2-4D51D1E94319}" type="pres">
      <dgm:prSet presAssocID="{8FD3E5C0-1D66-4096-9BBB-D48587F31516}" presName="descendantText" presStyleLbl="alignAcc1" presStyleIdx="0" presStyleCnt="3" custLinFactNeighborX="228" custLinFactNeighborY="264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A4E9694-A682-4D52-B815-448CE6C3EBCE}" type="pres">
      <dgm:prSet presAssocID="{29D559A2-1159-4971-BC8E-2B80798709E5}" presName="sp" presStyleCnt="0"/>
      <dgm:spPr/>
    </dgm:pt>
    <dgm:pt modelId="{98261F49-0AFC-45B2-9614-76B058C749D5}" type="pres">
      <dgm:prSet presAssocID="{FC6387A7-6DAB-4BBD-9003-9A452C898190}" presName="composite" presStyleCnt="0"/>
      <dgm:spPr/>
    </dgm:pt>
    <dgm:pt modelId="{75A26E90-006B-4E30-AEEC-41701B9E47A9}" type="pres">
      <dgm:prSet presAssocID="{FC6387A7-6DAB-4BBD-9003-9A452C898190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0180694-80A2-478D-9C27-75FA520BCB71}" type="pres">
      <dgm:prSet presAssocID="{FC6387A7-6DAB-4BBD-9003-9A452C898190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2A30E33-190B-4EB8-8EF6-24872187175F}" type="pres">
      <dgm:prSet presAssocID="{7246543C-10A0-4436-ADFD-D9F968BFAF7F}" presName="sp" presStyleCnt="0"/>
      <dgm:spPr/>
    </dgm:pt>
    <dgm:pt modelId="{8ED44EF6-3414-4541-AF45-A38F41DC8ACB}" type="pres">
      <dgm:prSet presAssocID="{CAA93CD9-88A9-4DD3-B77E-ECD0AE670D5F}" presName="composite" presStyleCnt="0"/>
      <dgm:spPr/>
    </dgm:pt>
    <dgm:pt modelId="{8A0D333C-2A1D-4B56-8D6A-98B3F7BED759}" type="pres">
      <dgm:prSet presAssocID="{CAA93CD9-88A9-4DD3-B77E-ECD0AE670D5F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D74191A-E6F7-4DC9-BFA9-3A426C55DBD6}" type="pres">
      <dgm:prSet presAssocID="{CAA93CD9-88A9-4DD3-B77E-ECD0AE670D5F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A3613750-5C32-42D2-A238-3757D2B6E954}" type="presOf" srcId="{F1DE9D5C-157D-4FA4-BD75-18A2C936ACC1}" destId="{60180694-80A2-478D-9C27-75FA520BCB71}" srcOrd="0" destOrd="2" presId="urn:microsoft.com/office/officeart/2005/8/layout/chevron2"/>
    <dgm:cxn modelId="{993EE28E-24E6-4703-BA79-F46832355771}" type="presOf" srcId="{DBE4EE3F-7CE2-44E0-A4DD-217F65CD2842}" destId="{60180694-80A2-478D-9C27-75FA520BCB71}" srcOrd="0" destOrd="0" presId="urn:microsoft.com/office/officeart/2005/8/layout/chevron2"/>
    <dgm:cxn modelId="{5B6BAC30-536B-44F1-A988-AEEBACBBB819}" srcId="{FC6387A7-6DAB-4BBD-9003-9A452C898190}" destId="{F1DE9D5C-157D-4FA4-BD75-18A2C936ACC1}" srcOrd="2" destOrd="0" parTransId="{7DF5FBBF-5EAD-44E5-959B-EC6FB7BB2DAE}" sibTransId="{B1B372B9-C4CA-455B-8309-9C3186DB7E58}"/>
    <dgm:cxn modelId="{6DDA36A0-1D0A-49C5-B089-0EBA7EACCCB3}" srcId="{7BD49470-A74B-4225-A127-9A9779C9A434}" destId="{FC6387A7-6DAB-4BBD-9003-9A452C898190}" srcOrd="1" destOrd="0" parTransId="{11A32E52-7FE7-4593-A0A8-6C43E3EAC223}" sibTransId="{7246543C-10A0-4436-ADFD-D9F968BFAF7F}"/>
    <dgm:cxn modelId="{46EE8C45-CD81-4D9C-A71C-4CB4CAB4CD70}" type="presOf" srcId="{FC6387A7-6DAB-4BBD-9003-9A452C898190}" destId="{75A26E90-006B-4E30-AEEC-41701B9E47A9}" srcOrd="0" destOrd="0" presId="urn:microsoft.com/office/officeart/2005/8/layout/chevron2"/>
    <dgm:cxn modelId="{6DCEEB63-EE1C-4B2D-A8DB-3329F04445BE}" type="presOf" srcId="{2D760945-D30D-4543-92F5-D92771903E59}" destId="{C8637B4B-0BE1-4C85-BCF2-4D51D1E94319}" srcOrd="0" destOrd="2" presId="urn:microsoft.com/office/officeart/2005/8/layout/chevron2"/>
    <dgm:cxn modelId="{2D378DDB-56E1-4AB0-A6E2-FCD03FECC430}" srcId="{8FD3E5C0-1D66-4096-9BBB-D48587F31516}" destId="{88E31D46-C4BC-4125-8ADC-A119A0D95AB2}" srcOrd="1" destOrd="0" parTransId="{AA5FE495-8C8E-4CB6-A173-7CC7C1C7BEA6}" sibTransId="{822D943C-4776-49BF-90B3-6213190F3C1F}"/>
    <dgm:cxn modelId="{C7FB67CC-204D-474A-BFDA-C77D4777FAC7}" type="presOf" srcId="{706F780C-4D46-4877-B6DE-BD2675151EBC}" destId="{2D74191A-E6F7-4DC9-BFA9-3A426C55DBD6}" srcOrd="0" destOrd="2" presId="urn:microsoft.com/office/officeart/2005/8/layout/chevron2"/>
    <dgm:cxn modelId="{B0A342AA-79FF-4885-81D9-7085969699AD}" srcId="{8FD3E5C0-1D66-4096-9BBB-D48587F31516}" destId="{798DEB92-802B-416B-982B-E31003345B3C}" srcOrd="0" destOrd="0" parTransId="{602939E9-3439-44EB-99C5-C8BF104690D1}" sibTransId="{B599CEFB-BC32-459E-9D08-C8937AA7FEBC}"/>
    <dgm:cxn modelId="{4D91CF21-5E1C-4909-B2B7-AE8E2A56B461}" srcId="{CAA93CD9-88A9-4DD3-B77E-ECD0AE670D5F}" destId="{FFD3B354-AF80-421C-A854-36F6811D7105}" srcOrd="1" destOrd="0" parTransId="{E027A418-CC9E-48FF-A147-E1D18B64A572}" sibTransId="{6DEC422C-1FEC-4BA7-8540-60FBE6F7C6BF}"/>
    <dgm:cxn modelId="{F9BA5610-6A16-4A90-817C-010AB7C5DCE2}" type="presOf" srcId="{8FD3E5C0-1D66-4096-9BBB-D48587F31516}" destId="{0100F26C-CA73-41E8-9848-9D6608816A30}" srcOrd="0" destOrd="0" presId="urn:microsoft.com/office/officeart/2005/8/layout/chevron2"/>
    <dgm:cxn modelId="{1E3A58F2-FB7F-47DD-A2D1-19AB7D33DDCA}" type="presOf" srcId="{C6AF0795-E955-4CCB-B643-5ADBD0C70787}" destId="{60180694-80A2-478D-9C27-75FA520BCB71}" srcOrd="0" destOrd="1" presId="urn:microsoft.com/office/officeart/2005/8/layout/chevron2"/>
    <dgm:cxn modelId="{8D918ECF-B4F5-4170-B708-F4840232949D}" srcId="{CAA93CD9-88A9-4DD3-B77E-ECD0AE670D5F}" destId="{706F780C-4D46-4877-B6DE-BD2675151EBC}" srcOrd="2" destOrd="0" parTransId="{34EAFD6F-9EFD-48D6-BD63-DA07E27F61F1}" sibTransId="{A6AAF173-0DAB-4CEF-B0BC-F1815EFA8E66}"/>
    <dgm:cxn modelId="{E3FECCF4-D427-4FA4-A184-20EA9FE1149B}" srcId="{FC6387A7-6DAB-4BBD-9003-9A452C898190}" destId="{C6AF0795-E955-4CCB-B643-5ADBD0C70787}" srcOrd="1" destOrd="0" parTransId="{18A2848A-D26A-4F91-BACD-3C6FAAF09D3D}" sibTransId="{C15787E0-B3BE-4D5F-931E-19C4E01E83F4}"/>
    <dgm:cxn modelId="{504A65E3-22F7-4459-8FC9-4E08C014BF04}" srcId="{7BD49470-A74B-4225-A127-9A9779C9A434}" destId="{CAA93CD9-88A9-4DD3-B77E-ECD0AE670D5F}" srcOrd="2" destOrd="0" parTransId="{05E1F199-71E9-487E-A7CA-2A9318D0BA2E}" sibTransId="{CC00B7A9-B842-4B4B-9F2D-39D03311456F}"/>
    <dgm:cxn modelId="{6CDBAA0A-7D16-4A46-96E5-0B1BF772ED61}" type="presOf" srcId="{7BD49470-A74B-4225-A127-9A9779C9A434}" destId="{7EAD48C7-B7B6-4058-8610-D5077C4BE6FB}" srcOrd="0" destOrd="0" presId="urn:microsoft.com/office/officeart/2005/8/layout/chevron2"/>
    <dgm:cxn modelId="{830C8C10-DC16-4A34-83E8-BCAF53AC1AAC}" type="presOf" srcId="{A1CC5807-FD20-48F9-A306-50E2AC6100FF}" destId="{2D74191A-E6F7-4DC9-BFA9-3A426C55DBD6}" srcOrd="0" destOrd="0" presId="urn:microsoft.com/office/officeart/2005/8/layout/chevron2"/>
    <dgm:cxn modelId="{D14AD03A-8226-4B4F-ADFE-DED96C45FBD6}" srcId="{CAA93CD9-88A9-4DD3-B77E-ECD0AE670D5F}" destId="{A1CC5807-FD20-48F9-A306-50E2AC6100FF}" srcOrd="0" destOrd="0" parTransId="{E4D47C4F-5FE0-4106-AC41-931B510209C7}" sibTransId="{7C8BE3CD-F4BC-44EB-A8FA-6360F0917A9A}"/>
    <dgm:cxn modelId="{303069D9-D95A-4AFD-916C-E190EFED56BA}" srcId="{FC6387A7-6DAB-4BBD-9003-9A452C898190}" destId="{DBE4EE3F-7CE2-44E0-A4DD-217F65CD2842}" srcOrd="0" destOrd="0" parTransId="{C2E830B5-3327-47A5-B0A4-4B8F70E52E4F}" sibTransId="{2AAC736D-B667-43BB-89D8-627CA0A0916B}"/>
    <dgm:cxn modelId="{6DD09340-B5CB-4AD4-8FDF-D7577107152F}" type="presOf" srcId="{798DEB92-802B-416B-982B-E31003345B3C}" destId="{C8637B4B-0BE1-4C85-BCF2-4D51D1E94319}" srcOrd="0" destOrd="0" presId="urn:microsoft.com/office/officeart/2005/8/layout/chevron2"/>
    <dgm:cxn modelId="{AB623905-DED5-41B8-AE05-5ED01C2B5FD6}" type="presOf" srcId="{CAA93CD9-88A9-4DD3-B77E-ECD0AE670D5F}" destId="{8A0D333C-2A1D-4B56-8D6A-98B3F7BED759}" srcOrd="0" destOrd="0" presId="urn:microsoft.com/office/officeart/2005/8/layout/chevron2"/>
    <dgm:cxn modelId="{3D18B3B8-55C7-49D8-A83A-A56A8B091FB5}" srcId="{7BD49470-A74B-4225-A127-9A9779C9A434}" destId="{8FD3E5C0-1D66-4096-9BBB-D48587F31516}" srcOrd="0" destOrd="0" parTransId="{4923AB08-341C-4002-B13B-C9CA7C08EDFE}" sibTransId="{29D559A2-1159-4971-BC8E-2B80798709E5}"/>
    <dgm:cxn modelId="{C0B1A4F9-0AED-4C61-81FE-D546B067A221}" srcId="{8FD3E5C0-1D66-4096-9BBB-D48587F31516}" destId="{2D760945-D30D-4543-92F5-D92771903E59}" srcOrd="2" destOrd="0" parTransId="{8AAFA8D1-851D-4E4C-81D6-050C304827F3}" sibTransId="{2843FF3A-7448-423C-B25A-5E7AE5A67459}"/>
    <dgm:cxn modelId="{5015740A-9128-4632-AD20-214E2E099517}" type="presOf" srcId="{88E31D46-C4BC-4125-8ADC-A119A0D95AB2}" destId="{C8637B4B-0BE1-4C85-BCF2-4D51D1E94319}" srcOrd="0" destOrd="1" presId="urn:microsoft.com/office/officeart/2005/8/layout/chevron2"/>
    <dgm:cxn modelId="{7E3DDD00-C4C1-4D3E-91D2-64AC7B9271F6}" type="presOf" srcId="{FFD3B354-AF80-421C-A854-36F6811D7105}" destId="{2D74191A-E6F7-4DC9-BFA9-3A426C55DBD6}" srcOrd="0" destOrd="1" presId="urn:microsoft.com/office/officeart/2005/8/layout/chevron2"/>
    <dgm:cxn modelId="{E6D73E2E-1AF1-4C7D-9202-ACB49516278A}" type="presParOf" srcId="{7EAD48C7-B7B6-4058-8610-D5077C4BE6FB}" destId="{D9A351BF-1B0F-4A17-B71E-7148CA4FC743}" srcOrd="0" destOrd="0" presId="urn:microsoft.com/office/officeart/2005/8/layout/chevron2"/>
    <dgm:cxn modelId="{8420F2D7-7EBC-4BBC-8232-09CF92FDF1A3}" type="presParOf" srcId="{D9A351BF-1B0F-4A17-B71E-7148CA4FC743}" destId="{0100F26C-CA73-41E8-9848-9D6608816A30}" srcOrd="0" destOrd="0" presId="urn:microsoft.com/office/officeart/2005/8/layout/chevron2"/>
    <dgm:cxn modelId="{76063BA1-B02C-4E69-88A6-30439C689C92}" type="presParOf" srcId="{D9A351BF-1B0F-4A17-B71E-7148CA4FC743}" destId="{C8637B4B-0BE1-4C85-BCF2-4D51D1E94319}" srcOrd="1" destOrd="0" presId="urn:microsoft.com/office/officeart/2005/8/layout/chevron2"/>
    <dgm:cxn modelId="{1A1FEB3D-5B32-4228-8B26-7C332EB3989C}" type="presParOf" srcId="{7EAD48C7-B7B6-4058-8610-D5077C4BE6FB}" destId="{EA4E9694-A682-4D52-B815-448CE6C3EBCE}" srcOrd="1" destOrd="0" presId="urn:microsoft.com/office/officeart/2005/8/layout/chevron2"/>
    <dgm:cxn modelId="{2DF357FF-FE3E-4663-BC92-B815FCEA0B11}" type="presParOf" srcId="{7EAD48C7-B7B6-4058-8610-D5077C4BE6FB}" destId="{98261F49-0AFC-45B2-9614-76B058C749D5}" srcOrd="2" destOrd="0" presId="urn:microsoft.com/office/officeart/2005/8/layout/chevron2"/>
    <dgm:cxn modelId="{BDFD5533-9422-494D-910A-82F21B0FF295}" type="presParOf" srcId="{98261F49-0AFC-45B2-9614-76B058C749D5}" destId="{75A26E90-006B-4E30-AEEC-41701B9E47A9}" srcOrd="0" destOrd="0" presId="urn:microsoft.com/office/officeart/2005/8/layout/chevron2"/>
    <dgm:cxn modelId="{C8A125AC-A3E0-4695-8FEF-21A8477CBC1C}" type="presParOf" srcId="{98261F49-0AFC-45B2-9614-76B058C749D5}" destId="{60180694-80A2-478D-9C27-75FA520BCB71}" srcOrd="1" destOrd="0" presId="urn:microsoft.com/office/officeart/2005/8/layout/chevron2"/>
    <dgm:cxn modelId="{B8FF10A5-00EA-4B26-AB06-870C648215AA}" type="presParOf" srcId="{7EAD48C7-B7B6-4058-8610-D5077C4BE6FB}" destId="{42A30E33-190B-4EB8-8EF6-24872187175F}" srcOrd="3" destOrd="0" presId="urn:microsoft.com/office/officeart/2005/8/layout/chevron2"/>
    <dgm:cxn modelId="{E1492EC7-4186-47D6-A08B-7BB3B3C5D98B}" type="presParOf" srcId="{7EAD48C7-B7B6-4058-8610-D5077C4BE6FB}" destId="{8ED44EF6-3414-4541-AF45-A38F41DC8ACB}" srcOrd="4" destOrd="0" presId="urn:microsoft.com/office/officeart/2005/8/layout/chevron2"/>
    <dgm:cxn modelId="{55D78BAB-AC55-46E7-AC5F-B004C8516556}" type="presParOf" srcId="{8ED44EF6-3414-4541-AF45-A38F41DC8ACB}" destId="{8A0D333C-2A1D-4B56-8D6A-98B3F7BED759}" srcOrd="0" destOrd="0" presId="urn:microsoft.com/office/officeart/2005/8/layout/chevron2"/>
    <dgm:cxn modelId="{B3D068B9-AF1E-404F-BCD9-C73E9CE89FBE}" type="presParOf" srcId="{8ED44EF6-3414-4541-AF45-A38F41DC8ACB}" destId="{2D74191A-E6F7-4DC9-BFA9-3A426C55DBD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00F26C-CA73-41E8-9848-9D6608816A30}">
      <dsp:nvSpPr>
        <dsp:cNvPr id="0" name=""/>
        <dsp:cNvSpPr/>
      </dsp:nvSpPr>
      <dsp:spPr>
        <a:xfrm rot="5400000">
          <a:off x="-245635" y="246082"/>
          <a:ext cx="1637567" cy="114629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sunset" dir="t"/>
        </a:scene3d>
        <a:sp3d extrusionH="76200" contourW="12700">
          <a:bevelT/>
          <a:bevelB/>
          <a:extrusionClr>
            <a:schemeClr val="accent2">
              <a:lumMod val="50000"/>
            </a:schemeClr>
          </a:extrusionClr>
          <a:contourClr>
            <a:schemeClr val="accent2">
              <a:lumMod val="50000"/>
            </a:schemeClr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800" kern="1200" dirty="0"/>
        </a:p>
      </dsp:txBody>
      <dsp:txXfrm rot="-5400000">
        <a:off x="1" y="573596"/>
        <a:ext cx="1146297" cy="491270"/>
      </dsp:txXfrm>
    </dsp:sp>
    <dsp:sp modelId="{C8637B4B-0BE1-4C85-BCF2-4D51D1E94319}">
      <dsp:nvSpPr>
        <dsp:cNvPr id="0" name=""/>
        <dsp:cNvSpPr/>
      </dsp:nvSpPr>
      <dsp:spPr>
        <a:xfrm rot="5400000">
          <a:off x="4155739" y="-2980840"/>
          <a:ext cx="1064418" cy="70833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800" b="0" i="0" kern="1200" dirty="0" smtClean="0"/>
            <a:t>1971 Devlet Sanatçısı, Türkiye</a:t>
          </a:r>
          <a:endParaRPr lang="tr-TR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800" b="0" i="0" kern="1200" dirty="0" smtClean="0"/>
            <a:t>1974 Kültür/</a:t>
          </a:r>
          <a:r>
            <a:rPr lang="tr-TR" sz="1800" b="0" i="0" kern="1200" dirty="0" err="1" smtClean="0"/>
            <a:t>Liyâkat</a:t>
          </a:r>
          <a:r>
            <a:rPr lang="tr-TR" sz="1800" b="0" i="0" kern="1200" dirty="0" smtClean="0"/>
            <a:t> Nişanı, Polonya Hükümeti</a:t>
          </a:r>
          <a:endParaRPr lang="tr-TR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800" b="0" i="0" kern="1200" dirty="0" smtClean="0"/>
            <a:t>1988 Boğaziçi Üniversitesi, Onursal Doktora</a:t>
          </a:r>
          <a:endParaRPr lang="tr-TR" sz="1800" kern="1200" dirty="0"/>
        </a:p>
      </dsp:txBody>
      <dsp:txXfrm rot="-5400000">
        <a:off x="1146298" y="80562"/>
        <a:ext cx="7031341" cy="960496"/>
      </dsp:txXfrm>
    </dsp:sp>
    <dsp:sp modelId="{75A26E90-006B-4E30-AEEC-41701B9E47A9}">
      <dsp:nvSpPr>
        <dsp:cNvPr id="0" name=""/>
        <dsp:cNvSpPr/>
      </dsp:nvSpPr>
      <dsp:spPr>
        <a:xfrm rot="5400000">
          <a:off x="-245635" y="1689832"/>
          <a:ext cx="1637567" cy="114629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sunse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800" kern="1200" dirty="0"/>
        </a:p>
      </dsp:txBody>
      <dsp:txXfrm rot="-5400000">
        <a:off x="1" y="2017346"/>
        <a:ext cx="1146297" cy="491270"/>
      </dsp:txXfrm>
    </dsp:sp>
    <dsp:sp modelId="{60180694-80A2-478D-9C27-75FA520BCB71}">
      <dsp:nvSpPr>
        <dsp:cNvPr id="0" name=""/>
        <dsp:cNvSpPr/>
      </dsp:nvSpPr>
      <dsp:spPr>
        <a:xfrm rot="5400000">
          <a:off x="4155739" y="-1565244"/>
          <a:ext cx="1064418" cy="70833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800" b="0" i="0" kern="1200" dirty="0" smtClean="0"/>
            <a:t>Eskişehir Anadolu Üniversitesi Onursal Doktora</a:t>
          </a:r>
          <a:endParaRPr lang="tr-TR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800" b="0" i="0" kern="1200" dirty="0" smtClean="0"/>
            <a:t>1995 Uludağ Üniversitesi, Onursal Doktora</a:t>
          </a:r>
          <a:endParaRPr lang="tr-TR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b="0" i="0" kern="1200" dirty="0" smtClean="0"/>
            <a:t>1995 Grand Prix du Disque Chopin, </a:t>
          </a:r>
          <a:r>
            <a:rPr lang="fr-FR" sz="1800" b="0" i="0" kern="1200" dirty="0" err="1" smtClean="0"/>
            <a:t>Varşova</a:t>
          </a:r>
          <a:endParaRPr lang="tr-TR" sz="1800" kern="1200" dirty="0"/>
        </a:p>
      </dsp:txBody>
      <dsp:txXfrm rot="-5400000">
        <a:off x="1146298" y="1496158"/>
        <a:ext cx="7031341" cy="960496"/>
      </dsp:txXfrm>
    </dsp:sp>
    <dsp:sp modelId="{8A0D333C-2A1D-4B56-8D6A-98B3F7BED759}">
      <dsp:nvSpPr>
        <dsp:cNvPr id="0" name=""/>
        <dsp:cNvSpPr/>
      </dsp:nvSpPr>
      <dsp:spPr>
        <a:xfrm rot="5400000">
          <a:off x="-245635" y="3133582"/>
          <a:ext cx="1637567" cy="1146297"/>
        </a:xfrm>
        <a:prstGeom prst="chevron">
          <a:avLst/>
        </a:prstGeom>
        <a:solidFill>
          <a:schemeClr val="accent1">
            <a:hueOff val="0"/>
            <a:satOff val="0"/>
            <a:lum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sunse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800" kern="1200" dirty="0"/>
        </a:p>
      </dsp:txBody>
      <dsp:txXfrm rot="-5400000">
        <a:off x="1" y="3461096"/>
        <a:ext cx="1146297" cy="491270"/>
      </dsp:txXfrm>
    </dsp:sp>
    <dsp:sp modelId="{2D74191A-E6F7-4DC9-BFA9-3A426C55DBD6}">
      <dsp:nvSpPr>
        <dsp:cNvPr id="0" name=""/>
        <dsp:cNvSpPr/>
      </dsp:nvSpPr>
      <dsp:spPr>
        <a:xfrm rot="5400000">
          <a:off x="4155739" y="-121494"/>
          <a:ext cx="1064418" cy="70833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800" b="0" i="0" kern="1200" dirty="0" smtClean="0"/>
            <a:t>2003 Ortadoğu Teknik Üniversitesi Onursal Doktora</a:t>
          </a:r>
          <a:endParaRPr lang="tr-TR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800" b="0" i="0" kern="1200" dirty="0" smtClean="0"/>
            <a:t>2007 Polonya Üstün </a:t>
          </a:r>
          <a:r>
            <a:rPr lang="tr-TR" sz="1800" b="1" kern="1200" dirty="0" smtClean="0"/>
            <a:t>Hizmet</a:t>
          </a:r>
          <a:r>
            <a:rPr lang="tr-TR" sz="1800" b="0" i="0" kern="1200" dirty="0" smtClean="0"/>
            <a:t> Madalyası </a:t>
          </a:r>
          <a:endParaRPr lang="tr-TR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800" b="0" i="0" kern="1200" dirty="0" smtClean="0"/>
            <a:t>2007 35. Uluslararası İstanbul Müzik Festivali, Onur Ödülü’nü kazandı</a:t>
          </a:r>
          <a:endParaRPr lang="tr-TR" sz="1800" kern="1200" dirty="0"/>
        </a:p>
      </dsp:txBody>
      <dsp:txXfrm rot="-5400000">
        <a:off x="1146298" y="2939908"/>
        <a:ext cx="7031341" cy="9604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tr-TR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7BFEE074-5958-4067-A54A-7E52ACED0DC7}" type="datetimeFigureOut">
              <a:rPr lang="tr-TR"/>
              <a:pPr/>
              <a:t>22.02.2016</a:t>
            </a:fld>
            <a:endParaRPr lang="tr-TR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25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tr-TR"/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4852A334-EB93-4996-86F0-76BAA34B16C5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238702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dirty="0" smtClean="0"/>
              <a:t>www.sorubak.com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5251154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EFAD7-EEB3-499E-8102-14A676FB5C33}" type="datetimeFigureOut">
              <a:rPr lang="tr-TR"/>
              <a:pPr>
                <a:defRPr/>
              </a:pPr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6D4CB-2881-43A0-8006-8CF05D54191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A2AF7B-2322-4454-B624-143F1D036CA9}" type="datetimeFigureOut">
              <a:rPr lang="tr-TR"/>
              <a:pPr>
                <a:defRPr/>
              </a:pPr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424894-F5EA-4EC0-AE50-22D5E2A95B2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7C8289-F2DA-49E9-858F-03A1FA2F9D30}" type="datetimeFigureOut">
              <a:rPr lang="tr-TR"/>
              <a:pPr>
                <a:defRPr/>
              </a:pPr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54765-300E-4EE8-B94F-CFAA03F7AFF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5D9DB6-6D5F-4C57-A62F-06999B5E205A}" type="datetimeFigureOut">
              <a:rPr lang="tr-TR"/>
              <a:pPr>
                <a:defRPr/>
              </a:pPr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B5996-2DEC-4D07-AD8D-36793A96DD8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1A1BEB-5BED-4986-BF7C-2132E82E1E5B}" type="datetimeFigureOut">
              <a:rPr lang="tr-TR"/>
              <a:pPr>
                <a:defRPr/>
              </a:pPr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E57CD0-A4BF-4B1A-9F59-55812068679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4B57A-5AF7-433F-B705-09293DBB1881}" type="datetimeFigureOut">
              <a:rPr lang="tr-TR"/>
              <a:pPr>
                <a:defRPr/>
              </a:pPr>
              <a:t>22.02.2016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E28E33-8F3B-4ED7-BD3E-72603253456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38743-F51B-4CF6-B0CB-4C95E0766268}" type="datetimeFigureOut">
              <a:rPr lang="tr-TR"/>
              <a:pPr>
                <a:defRPr/>
              </a:pPr>
              <a:t>22.02.2016</a:t>
            </a:fld>
            <a:endParaRPr lang="tr-TR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2A84BC-52E5-438D-8A64-9FF075FA887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EA364A-610E-42A1-9215-D71F171BD147}" type="datetimeFigureOut">
              <a:rPr lang="tr-TR"/>
              <a:pPr>
                <a:defRPr/>
              </a:pPr>
              <a:t>22.02.2016</a:t>
            </a:fld>
            <a:endParaRPr lang="tr-TR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54F3EC-C1E2-4051-B240-46599B0396B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A54FEB-36A1-4D51-8A5D-56357C1EF60A}" type="datetimeFigureOut">
              <a:rPr lang="tr-TR"/>
              <a:pPr>
                <a:defRPr/>
              </a:pPr>
              <a:t>22.02.2016</a:t>
            </a:fld>
            <a:endParaRPr lang="tr-TR"/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5E03A0-F807-41F1-B148-82F64151D77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CA6F9-EA53-43F9-AB40-19E261C05AE6}" type="datetimeFigureOut">
              <a:rPr lang="tr-TR"/>
              <a:pPr>
                <a:defRPr/>
              </a:pPr>
              <a:t>22.02.2016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62042-5B82-421D-8DD2-76E3581A6F2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305048-7117-45F8-B925-BE91C9DA7712}" type="datetimeFigureOut">
              <a:rPr lang="tr-TR"/>
              <a:pPr>
                <a:defRPr/>
              </a:pPr>
              <a:t>22.02.2016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70208C-3DA4-4020-AFD8-C10ACA6254F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1027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8591E5E-CDD9-4097-A671-5D0FADBA9DD7}" type="datetimeFigureOut">
              <a:rPr lang="tr-TR"/>
              <a:pPr>
                <a:defRPr/>
              </a:pPr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3F2567F-C100-4DDA-BD48-D9889210F97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6" r:id="rId2"/>
    <p:sldLayoutId id="2147483765" r:id="rId3"/>
    <p:sldLayoutId id="2147483764" r:id="rId4"/>
    <p:sldLayoutId id="2147483763" r:id="rId5"/>
    <p:sldLayoutId id="2147483762" r:id="rId6"/>
    <p:sldLayoutId id="2147483761" r:id="rId7"/>
    <p:sldLayoutId id="2147483760" r:id="rId8"/>
    <p:sldLayoutId id="2147483759" r:id="rId9"/>
    <p:sldLayoutId id="2147483758" r:id="rId10"/>
    <p:sldLayoutId id="214748375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User\Downloads\Idil%20Biret%20-%20Haendel%20Menuet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User\Downloads\Idil%20Biret%20-%20Haendel%20Menuet.mp3" TargetMode="External"/><Relationship Id="rId1" Type="http://schemas.openxmlformats.org/officeDocument/2006/relationships/tags" Target="../tags/tag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User\Downloads\Idil%20Biret%20-%20Haendel%20Menuet.mp3" TargetMode="External"/><Relationship Id="rId1" Type="http://schemas.openxmlformats.org/officeDocument/2006/relationships/tags" Target="../tags/tag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User\Downloads\Idil%20Biret%20-%20Haendel%20Menuet.mp3" TargetMode="External"/><Relationship Id="rId1" Type="http://schemas.openxmlformats.org/officeDocument/2006/relationships/tags" Target="../tags/tag3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User\Downloads\Idil%20Biret%20-%20Haendel%20Menuet.mp3" TargetMode="External"/><Relationship Id="rId1" Type="http://schemas.openxmlformats.org/officeDocument/2006/relationships/tags" Target="../tags/tag4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User\Downloads\Idil%20Biret%20-%20Haendel%20Menuet.mp3" TargetMode="External"/><Relationship Id="rId1" Type="http://schemas.openxmlformats.org/officeDocument/2006/relationships/tags" Target="../tags/tag5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1.xml"/><Relationship Id="rId2" Type="http://schemas.openxmlformats.org/officeDocument/2006/relationships/audio" Target="file:///C:\Users\User\Downloads\Idil%20Biret%20-%20Haendel%20Menuet.mp3" TargetMode="External"/><Relationship Id="rId1" Type="http://schemas.openxmlformats.org/officeDocument/2006/relationships/tags" Target="../tags/tag6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User\Downloads\Idil%20Biret%20-%20Haendel%20Menuet.mp3" TargetMode="External"/><Relationship Id="rId1" Type="http://schemas.openxmlformats.org/officeDocument/2006/relationships/tags" Target="../tags/tag7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User\Downloads\Idil%20Biret%20-%20Haendel%20Menuet.mp3" TargetMode="External"/><Relationship Id="rId1" Type="http://schemas.openxmlformats.org/officeDocument/2006/relationships/tags" Target="../tags/tag8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http://www.evrensel.net/upload/dosya/35888.jpg"/>
          <p:cNvPicPr>
            <a:picLocks noChangeAspect="1" noChangeArrowheads="1"/>
          </p:cNvPicPr>
          <p:nvPr/>
        </p:nvPicPr>
        <p:blipFill>
          <a:blip r:embed="rId3">
            <a:lum bright="-4000" contrast="-12000"/>
          </a:blip>
          <a:srcRect/>
          <a:stretch>
            <a:fillRect/>
          </a:stretch>
        </p:blipFill>
        <p:spPr bwMode="auto">
          <a:xfrm>
            <a:off x="0" y="0"/>
            <a:ext cx="91789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3644900"/>
            <a:ext cx="9144000" cy="1470025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sz="8000" dirty="0" smtClean="0"/>
              <a:t>İDİL BİRET</a:t>
            </a:r>
            <a:endParaRPr lang="tr-TR" sz="8000" dirty="0"/>
          </a:p>
        </p:txBody>
      </p:sp>
      <p:pic>
        <p:nvPicPr>
          <p:cNvPr id="5" name="4 CD Sesi">
            <a:hlinkClick r:id="" action="ppaction://media"/>
          </p:cNvPr>
          <p:cNvPicPr>
            <a:picLocks noRot="1" noChangeAspect="1"/>
          </p:cNvPicPr>
          <p:nvPr>
            <a:audioCd>
              <a:st track="1"/>
              <a:end track="9"/>
            </a:audioCd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dil Biret - Haendel Menue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3276600" y="6489978"/>
            <a:ext cx="205703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tr-TR" altLang="tr-TR" dirty="0"/>
              <a:t>www.sorubak.com</a:t>
            </a:r>
            <a:endParaRPr lang="tr-TR" dirty="0"/>
          </a:p>
        </p:txBody>
      </p:sp>
    </p:spTree>
  </p:cSld>
  <p:clrMapOvr>
    <a:masterClrMapping/>
  </p:clrMapOvr>
  <p:transition advTm="6053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76000" showWhenStopped="0">
                <p:cTn id="10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numSld="999">
                <p:cTn id="1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sz="7200" b="1" dirty="0" smtClean="0">
                <a:latin typeface="Arial Rounded MT Bold" pitchFamily="34" charset="0"/>
                <a:cs typeface="Aharoni" pitchFamily="2" charset="-79"/>
              </a:rPr>
              <a:t>İdil </a:t>
            </a:r>
            <a:r>
              <a:rPr lang="tr-TR" sz="7200" b="1" dirty="0" err="1" smtClean="0">
                <a:latin typeface="Arial Rounded MT Bold" pitchFamily="34" charset="0"/>
                <a:cs typeface="Aharoni" pitchFamily="2" charset="-79"/>
              </a:rPr>
              <a:t>Biret</a:t>
            </a:r>
            <a:r>
              <a:rPr lang="tr-TR" sz="7200" b="1" dirty="0" smtClean="0">
                <a:latin typeface="Arial Rounded MT Bold" pitchFamily="34" charset="0"/>
                <a:cs typeface="Aharoni" pitchFamily="2" charset="-79"/>
              </a:rPr>
              <a:t> Kimdir ?</a:t>
            </a:r>
            <a:endParaRPr lang="tr-TR" sz="7200" b="1" dirty="0">
              <a:latin typeface="Arial Rounded MT Bold" pitchFamily="34" charset="0"/>
              <a:cs typeface="Aharoni" pitchFamily="2" charset="-79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79388" y="1773238"/>
            <a:ext cx="5113337" cy="4525962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i="1" dirty="0" smtClean="0">
                <a:latin typeface="Andalus" pitchFamily="18" charset="-78"/>
                <a:cs typeface="Andalus" pitchFamily="18" charset="-78"/>
              </a:rPr>
              <a:t>		</a:t>
            </a:r>
            <a:r>
              <a:rPr lang="tr-TR" sz="5400" i="1" dirty="0">
                <a:latin typeface="Andalus" pitchFamily="18" charset="-78"/>
                <a:cs typeface="Andalus" pitchFamily="18" charset="-78"/>
              </a:rPr>
              <a:t>21 Kasım 1941 yılında Ankara’da doğan İdil </a:t>
            </a:r>
            <a:r>
              <a:rPr lang="tr-TR" sz="5400" i="1" dirty="0" err="1">
                <a:latin typeface="Andalus" pitchFamily="18" charset="-78"/>
                <a:cs typeface="Andalus" pitchFamily="18" charset="-78"/>
              </a:rPr>
              <a:t>Biret</a:t>
            </a:r>
            <a:r>
              <a:rPr lang="tr-TR" sz="5400" i="1" dirty="0">
                <a:latin typeface="Andalus" pitchFamily="18" charset="-78"/>
                <a:cs typeface="Andalus" pitchFamily="18" charset="-78"/>
              </a:rPr>
              <a:t>, Türk piyano sanatçısıdır. </a:t>
            </a:r>
            <a:endParaRPr lang="tr-TR" sz="5400" i="1" dirty="0" smtClean="0">
              <a:latin typeface="Andalus" pitchFamily="18" charset="-78"/>
              <a:cs typeface="Andalus" pitchFamily="18" charset="-78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 dirty="0"/>
          </a:p>
        </p:txBody>
      </p:sp>
      <p:pic>
        <p:nvPicPr>
          <p:cNvPr id="14339" name="Picture 2" descr="http://img.webme.com/pic/n/nartkoc/idilbiret0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35600" y="1844675"/>
            <a:ext cx="3495675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dil Biret - Haendel Menuet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459788" y="6381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11388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687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www.idilbiret.eu/tr/wp-content/gallery/idil-biret-ve-wilhelm-kempff/kucuk_idil_ve_kempff_1953_paris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80063" y="1557338"/>
            <a:ext cx="3149600" cy="4535487"/>
          </a:xfrm>
          <a:prstGeom prst="rect">
            <a:avLst/>
          </a:prstGeom>
          <a:noFill/>
          <a:effectLst>
            <a:outerShdw dir="5400000" sx="200000" sy="200000" algn="ctr" rotWithShape="0">
              <a:srgbClr val="000000">
                <a:alpha val="0"/>
              </a:srgbClr>
            </a:outerShdw>
          </a:effectLst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dirty="0" smtClean="0"/>
              <a:t>İdil </a:t>
            </a:r>
            <a:r>
              <a:rPr lang="tr-TR" dirty="0" err="1" smtClean="0"/>
              <a:t>Biret’in</a:t>
            </a:r>
            <a:r>
              <a:rPr lang="tr-TR" dirty="0" smtClean="0"/>
              <a:t> Çocukluğu ve Müzik </a:t>
            </a:r>
            <a:br>
              <a:rPr lang="tr-TR" dirty="0" smtClean="0"/>
            </a:br>
            <a:r>
              <a:rPr lang="tr-TR" dirty="0" smtClean="0"/>
              <a:t>Hayatı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4762500" cy="4525963"/>
          </a:xfrm>
        </p:spPr>
        <p:txBody>
          <a:bodyPr rtlCol="0">
            <a:normAutofit fontScale="8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i="1" dirty="0" smtClean="0">
                <a:latin typeface="Andalus" pitchFamily="18" charset="-78"/>
                <a:cs typeface="Andalus" pitchFamily="18" charset="-78"/>
              </a:rPr>
              <a:t>Müziğe ilgisi iki yaşında başlayan İdil </a:t>
            </a:r>
            <a:r>
              <a:rPr lang="tr-TR" i="1" dirty="0" err="1" smtClean="0">
                <a:latin typeface="Andalus" pitchFamily="18" charset="-78"/>
                <a:cs typeface="Andalus" pitchFamily="18" charset="-78"/>
              </a:rPr>
              <a:t>Biret</a:t>
            </a:r>
            <a:r>
              <a:rPr lang="tr-TR" i="1" dirty="0" smtClean="0">
                <a:latin typeface="Andalus" pitchFamily="18" charset="-78"/>
                <a:cs typeface="Andalus" pitchFamily="18" charset="-78"/>
              </a:rPr>
              <a:t>, </a:t>
            </a:r>
            <a:r>
              <a:rPr lang="tr-TR" i="1" dirty="0">
                <a:latin typeface="Andalus" pitchFamily="18" charset="-78"/>
                <a:cs typeface="Andalus" pitchFamily="18" charset="-78"/>
              </a:rPr>
              <a:t>dört yaşında Bach'ın </a:t>
            </a:r>
            <a:r>
              <a:rPr lang="tr-TR" i="1" dirty="0" err="1">
                <a:latin typeface="Andalus" pitchFamily="18" charset="-78"/>
                <a:cs typeface="Andalus" pitchFamily="18" charset="-78"/>
              </a:rPr>
              <a:t>prelüdlerini</a:t>
            </a:r>
            <a:r>
              <a:rPr lang="tr-TR" i="1" dirty="0">
                <a:latin typeface="Andalus" pitchFamily="18" charset="-78"/>
                <a:cs typeface="Andalus" pitchFamily="18" charset="-78"/>
              </a:rPr>
              <a:t> çalmaya başladı</a:t>
            </a:r>
            <a:r>
              <a:rPr lang="tr-TR" i="1" dirty="0" smtClean="0">
                <a:latin typeface="Andalus" pitchFamily="18" charset="-78"/>
                <a:cs typeface="Andalus" pitchFamily="18" charset="-78"/>
              </a:rPr>
              <a:t>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i="1" dirty="0" smtClean="0">
                <a:latin typeface="Andalus" pitchFamily="18" charset="-78"/>
                <a:cs typeface="Andalus" pitchFamily="18" charset="-78"/>
              </a:rPr>
              <a:t>5 </a:t>
            </a:r>
            <a:r>
              <a:rPr lang="tr-TR" i="1" dirty="0">
                <a:latin typeface="Andalus" pitchFamily="18" charset="-78"/>
                <a:cs typeface="Andalus" pitchFamily="18" charset="-78"/>
              </a:rPr>
              <a:t>yaşına geldiğinde olağandışı müzik yeteneği, “</a:t>
            </a:r>
            <a:r>
              <a:rPr lang="tr-TR" i="1" dirty="0" err="1">
                <a:latin typeface="Andalus" pitchFamily="18" charset="-78"/>
                <a:cs typeface="Andalus" pitchFamily="18" charset="-78"/>
              </a:rPr>
              <a:t>absolut</a:t>
            </a:r>
            <a:r>
              <a:rPr lang="tr-TR" i="1" dirty="0">
                <a:latin typeface="Andalus" pitchFamily="18" charset="-78"/>
                <a:cs typeface="Andalus" pitchFamily="18" charset="-78"/>
              </a:rPr>
              <a:t>” kulağı ve duyduğu her parçayı anında ve eksiksiz olarak piyanoya aktarabilme yeteneği ile Türk ve Avrupalı müzik çevrelerinin hayranlığını kazandı</a:t>
            </a:r>
            <a:r>
              <a:rPr lang="tr-TR" i="1" dirty="0"/>
              <a:t>.</a:t>
            </a:r>
            <a:br>
              <a:rPr lang="tr-TR" i="1" dirty="0"/>
            </a:br>
            <a:endParaRPr lang="tr-TR" i="1" dirty="0" smtClean="0"/>
          </a:p>
        </p:txBody>
      </p:sp>
      <p:pic>
        <p:nvPicPr>
          <p:cNvPr id="6" name="Idil Biret - Haendel Menuet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388350" y="6308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27440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687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4.jp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>
            <a:outerShdw blurRad="1270000" dist="50800" dir="5400000" algn="ctr" rotWithShape="0">
              <a:schemeClr val="accent2">
                <a:lumMod val="40000"/>
                <a:lumOff val="60000"/>
                <a:alpha val="0"/>
              </a:schemeClr>
            </a:outerShdw>
          </a:effectLst>
        </p:spPr>
      </p:pic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79388" y="188913"/>
            <a:ext cx="8785225" cy="6408737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Andalus" pitchFamily="18" charset="-78"/>
                <a:cs typeface="Andalus" pitchFamily="18" charset="-78"/>
              </a:rPr>
              <a:t>İkinci Cumhurbaşkanı İsmet İnönü’nün talimatı ve Milli Eğitim Bakanı Hasan Ali Yücel’in özel ilgisiyle, TBMM’nin kendi adına çıkardığı özel yasadan yararlanarak yedi yaşında ailesiyle birlikte Fransa’ya gönderildi. </a:t>
            </a:r>
            <a:endParaRPr lang="tr-TR" b="1" i="1" dirty="0" smtClean="0">
              <a:solidFill>
                <a:schemeClr val="tx1">
                  <a:lumMod val="95000"/>
                  <a:lumOff val="5000"/>
                </a:schemeClr>
              </a:solidFill>
              <a:latin typeface="Andalus" pitchFamily="18" charset="-78"/>
              <a:cs typeface="Andalus" pitchFamily="18" charset="-78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Andalus" pitchFamily="18" charset="-78"/>
                <a:cs typeface="Andalus" pitchFamily="18" charset="-78"/>
              </a:rPr>
              <a:t> Sekiz yaşında Paris Radyosu'nda ilk konserini verdi</a:t>
            </a:r>
            <a:r>
              <a:rPr lang="tr-TR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ndalus" pitchFamily="18" charset="-78"/>
                <a:cs typeface="Andalus" pitchFamily="18" charset="-78"/>
              </a:rPr>
              <a:t>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b="1" i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ndalus" pitchFamily="18" charset="-78"/>
                <a:cs typeface="Andalus" pitchFamily="18" charset="-78"/>
              </a:rPr>
              <a:t>Biret</a:t>
            </a:r>
            <a:r>
              <a:rPr lang="tr-TR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Andalus" pitchFamily="18" charset="-78"/>
                <a:cs typeface="Andalus" pitchFamily="18" charset="-78"/>
              </a:rPr>
              <a:t>, 11 yaşındayken </a:t>
            </a:r>
            <a:r>
              <a:rPr lang="tr-TR" b="1" i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ndalus" pitchFamily="18" charset="-78"/>
                <a:cs typeface="Andalus" pitchFamily="18" charset="-78"/>
              </a:rPr>
              <a:t>Kempff</a:t>
            </a:r>
            <a:r>
              <a:rPr lang="tr-TR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Andalus" pitchFamily="18" charset="-78"/>
                <a:cs typeface="Andalus" pitchFamily="18" charset="-78"/>
              </a:rPr>
              <a:t> ile </a:t>
            </a:r>
            <a:r>
              <a:rPr lang="tr-TR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ndalus" pitchFamily="18" charset="-78"/>
                <a:cs typeface="Andalus" pitchFamily="18" charset="-78"/>
              </a:rPr>
              <a:t>Mozart'ın</a:t>
            </a:r>
            <a:r>
              <a:rPr lang="tr-TR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Andalus" pitchFamily="18" charset="-78"/>
                <a:cs typeface="Andalus" pitchFamily="18" charset="-78"/>
              </a:rPr>
              <a:t> İki Piyano İçin Konçertosu 'nu Paris </a:t>
            </a:r>
            <a:r>
              <a:rPr lang="tr-TR" b="1" i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ndalus" pitchFamily="18" charset="-78"/>
                <a:cs typeface="Andalus" pitchFamily="18" charset="-78"/>
              </a:rPr>
              <a:t>Champs</a:t>
            </a:r>
            <a:r>
              <a:rPr lang="tr-TR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Andalus" pitchFamily="18" charset="-78"/>
                <a:cs typeface="Andalus" pitchFamily="18" charset="-78"/>
              </a:rPr>
              <a:t>-</a:t>
            </a:r>
            <a:r>
              <a:rPr lang="tr-TR" b="1" i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ndalus" pitchFamily="18" charset="-78"/>
                <a:cs typeface="Andalus" pitchFamily="18" charset="-78"/>
              </a:rPr>
              <a:t>Elysees</a:t>
            </a:r>
            <a:r>
              <a:rPr lang="tr-TR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Andalus" pitchFamily="18" charset="-78"/>
                <a:cs typeface="Andalus" pitchFamily="18" charset="-78"/>
              </a:rPr>
              <a:t> Tiyatrosu'nda çaldı</a:t>
            </a:r>
            <a:r>
              <a:rPr lang="tr-TR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ndalus" pitchFamily="18" charset="-78"/>
                <a:cs typeface="Andalus" pitchFamily="18" charset="-78"/>
              </a:rPr>
              <a:t>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Andalus" pitchFamily="18" charset="-78"/>
                <a:cs typeface="Andalus" pitchFamily="18" charset="-78"/>
              </a:rPr>
              <a:t>Paris Ulusal Konservatuarı’nı Yüksek Piyano, Eşlikçilik ve Oda Müziği dallarında birinci olarak bitirdiğinde 15 yaşındaydı</a:t>
            </a:r>
            <a:r>
              <a:rPr lang="tr-TR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ndalus" pitchFamily="18" charset="-78"/>
                <a:cs typeface="Andalus" pitchFamily="18" charset="-78"/>
              </a:rPr>
              <a:t>.</a:t>
            </a:r>
            <a:endParaRPr lang="tr-TR" b="1" i="1" dirty="0">
              <a:solidFill>
                <a:schemeClr val="tx1">
                  <a:lumMod val="95000"/>
                  <a:lumOff val="5000"/>
                </a:schemeClr>
              </a:solidFill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4" name="Idil Biret - Haendel Menuet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604250" y="6092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44678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68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i.hurimg.com/i/hurriyet/90/0x0/55ea0e93f018fbb8f8683469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7410" name="2 İçerik Yer Tutucusu"/>
          <p:cNvSpPr>
            <a:spLocks noGrp="1"/>
          </p:cNvSpPr>
          <p:nvPr>
            <p:ph idx="1"/>
          </p:nvPr>
        </p:nvSpPr>
        <p:spPr>
          <a:xfrm>
            <a:off x="0" y="476250"/>
            <a:ext cx="9144000" cy="6697663"/>
          </a:xfrm>
        </p:spPr>
        <p:txBody>
          <a:bodyPr/>
          <a:lstStyle/>
          <a:p>
            <a:r>
              <a:rPr lang="tr-TR" i="1" smtClean="0">
                <a:latin typeface="Andalus" pitchFamily="2" charset="-78"/>
                <a:cs typeface="Andalus" pitchFamily="2" charset="-78"/>
              </a:rPr>
              <a:t>16 yaşından bu yana dünya sahnelerinde yerini aldı. </a:t>
            </a:r>
          </a:p>
          <a:p>
            <a:r>
              <a:rPr lang="tr-TR" i="1" smtClean="0">
                <a:latin typeface="Andalus" pitchFamily="2" charset="-78"/>
                <a:cs typeface="Andalus" pitchFamily="2" charset="-78"/>
              </a:rPr>
              <a:t>Biret 5 kıtayı kapsayan sayısız konserlerinde ünlü şeflerle çaldı. </a:t>
            </a:r>
          </a:p>
          <a:p>
            <a:r>
              <a:rPr lang="tr-TR" i="1" smtClean="0">
                <a:latin typeface="Andalus" pitchFamily="2" charset="-78"/>
                <a:cs typeface="Andalus" pitchFamily="2" charset="-78"/>
              </a:rPr>
              <a:t> İdil Biret, 1971 yılından beri devlet sanatçısıdır.</a:t>
            </a:r>
          </a:p>
          <a:p>
            <a:r>
              <a:rPr lang="tr-TR" i="1" smtClean="0">
                <a:latin typeface="Andalus" pitchFamily="2" charset="-78"/>
                <a:cs typeface="Andalus" pitchFamily="2" charset="-78"/>
              </a:rPr>
              <a:t>1998 yılında, Beethoven’ın 5 piyano konçertosunu 3 günlük konser dizisinde ardarda seslendirdi.</a:t>
            </a:r>
          </a:p>
          <a:p>
            <a:r>
              <a:rPr lang="tr-TR" i="1" smtClean="0">
                <a:latin typeface="Andalus" pitchFamily="2" charset="-78"/>
                <a:cs typeface="Andalus" pitchFamily="2" charset="-78"/>
              </a:rPr>
              <a:t>Sanatçı son olarak 2002 yılında da György Ligeti’nin piyano etüdlerinin kaydını yaptı</a:t>
            </a:r>
            <a:br>
              <a:rPr lang="tr-TR" i="1" smtClean="0">
                <a:latin typeface="Andalus" pitchFamily="2" charset="-78"/>
                <a:cs typeface="Andalus" pitchFamily="2" charset="-78"/>
              </a:rPr>
            </a:br>
            <a:endParaRPr lang="tr-TR" i="1" smtClean="0">
              <a:latin typeface="Andalus" pitchFamily="2" charset="-78"/>
              <a:cs typeface="Andalus" pitchFamily="2" charset="-78"/>
            </a:endParaRPr>
          </a:p>
        </p:txBody>
      </p:sp>
      <p:pic>
        <p:nvPicPr>
          <p:cNvPr id="4" name="Idil Biret - Haendel Menuet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388350" y="60213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45708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68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pic>
        <p:nvPicPr>
          <p:cNvPr id="18434" name="3 İçerik Yer Tutucusu" descr="idil-biret.jpg"/>
          <p:cNvPicPr>
            <a:picLocks noGrp="1" noChangeAspect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Idil Biret - Haendel Menuet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675688" y="6308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7816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687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dirty="0" smtClean="0"/>
              <a:t>Bazı Ödülleri :</a:t>
            </a:r>
            <a:endParaRPr lang="tr-TR" dirty="0"/>
          </a:p>
        </p:txBody>
      </p:sp>
      <p:graphicFrame>
        <p:nvGraphicFramePr>
          <p:cNvPr id="4" name="3 İçerik Yer Tutucusu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5" name="Idil Biret - Haendel Menuet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8839200" y="6381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37487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687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DONİZETTİ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 rot="10800000" flipV="1">
            <a:off x="708025" y="6021388"/>
            <a:ext cx="8435975" cy="398462"/>
          </a:xfrm>
        </p:spPr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 err="1" smtClean="0"/>
              <a:t>Donizetti</a:t>
            </a:r>
            <a:r>
              <a:rPr lang="tr-TR" dirty="0" smtClean="0"/>
              <a:t> klasik müzik ödülleri (2011)</a:t>
            </a:r>
          </a:p>
        </p:txBody>
      </p:sp>
      <p:pic>
        <p:nvPicPr>
          <p:cNvPr id="20483" name="Picture 2" descr="http://im.haberturk.com/2011/05/18/ver1305713391/631805_deta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549275"/>
            <a:ext cx="8258175" cy="504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dil Biret - Haendel Menuet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604250" y="6308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7769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687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2 İçerik Yer Tutucusu"/>
          <p:cNvSpPr>
            <a:spLocks noGrp="1"/>
          </p:cNvSpPr>
          <p:nvPr>
            <p:ph idx="1"/>
          </p:nvPr>
        </p:nvSpPr>
        <p:spPr>
          <a:xfrm>
            <a:off x="684213" y="1916113"/>
            <a:ext cx="8074025" cy="4525962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tr-TR" dirty="0" smtClean="0"/>
              <a:t> </a:t>
            </a:r>
          </a:p>
          <a:p>
            <a:pPr>
              <a:buFont typeface="Arial" charset="0"/>
              <a:buNone/>
            </a:pPr>
            <a:endParaRPr lang="tr-TR" dirty="0" smtClean="0"/>
          </a:p>
          <a:p>
            <a:pPr>
              <a:buFont typeface="Arial" charset="0"/>
              <a:buNone/>
            </a:pPr>
            <a:endParaRPr lang="tr-TR" dirty="0" smtClean="0"/>
          </a:p>
          <a:p>
            <a:pPr>
              <a:buFont typeface="Arial" charset="0"/>
              <a:buNone/>
            </a:pPr>
            <a:r>
              <a:rPr lang="tr-TR" dirty="0" smtClean="0"/>
              <a:t>					</a:t>
            </a:r>
            <a:r>
              <a:rPr lang="tr-TR" b="1" i="1" dirty="0" smtClean="0">
                <a:latin typeface="Andalus" pitchFamily="2" charset="-78"/>
                <a:cs typeface="Andalus" pitchFamily="2" charset="-78"/>
              </a:rPr>
              <a:t>HAZIRLAYAN : ELA AVCI</a:t>
            </a:r>
          </a:p>
          <a:p>
            <a:pPr>
              <a:buFont typeface="Arial" charset="0"/>
              <a:buNone/>
            </a:pPr>
            <a:r>
              <a:rPr lang="tr-TR" b="1" i="1" dirty="0" smtClean="0">
                <a:latin typeface="Andalus" pitchFamily="2" charset="-78"/>
                <a:cs typeface="Andalus" pitchFamily="2" charset="-78"/>
              </a:rPr>
              <a:t>					SINIF – NO : 2/C - 653</a:t>
            </a:r>
          </a:p>
        </p:txBody>
      </p:sp>
      <p:sp>
        <p:nvSpPr>
          <p:cNvPr id="4" name="3 Başlık"/>
          <p:cNvSpPr>
            <a:spLocks noGrp="1"/>
          </p:cNvSpPr>
          <p:nvPr>
            <p:ph type="title"/>
          </p:nvPr>
        </p:nvSpPr>
        <p:spPr>
          <a:xfrm>
            <a:off x="539750" y="765175"/>
            <a:ext cx="8229600" cy="1143000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 İZLEDİĞİNİZ İÇİN TEŞEKKÜR EDERİM </a:t>
            </a:r>
            <a:r>
              <a:rPr lang="tr-TR" dirty="0" smtClean="0">
                <a:sym typeface="Wingdings" pitchFamily="2" charset="2"/>
              </a:rPr>
              <a:t> 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5" name="Idil Biret - Haendel Menuet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532813" y="6381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6011863" y="5156478"/>
            <a:ext cx="205703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tr-TR" altLang="tr-TR"/>
              <a:t>www.sorubak.com</a:t>
            </a:r>
            <a:endParaRPr lang="tr-TR" dirty="0"/>
          </a:p>
        </p:txBody>
      </p:sp>
    </p:spTree>
    <p:custDataLst>
      <p:tags r:id="rId1"/>
    </p:custDataLst>
  </p:cSld>
  <p:clrMapOvr>
    <a:masterClrMapping/>
  </p:clrMapOvr>
  <p:transition advTm="663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687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10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25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40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6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35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6.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5.9"/>
</p:tagLst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</TotalTime>
  <Words>165</Words>
  <Application>Microsoft Office PowerPoint</Application>
  <PresentationFormat>Ekran Gösterisi (4:3)</PresentationFormat>
  <Paragraphs>36</Paragraphs>
  <Slides>9</Slides>
  <Notes>1</Notes>
  <HiddenSlides>0</HiddenSlides>
  <MMClips>10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6" baseType="lpstr">
      <vt:lpstr>Aharoni</vt:lpstr>
      <vt:lpstr>Andalus</vt:lpstr>
      <vt:lpstr>Arial</vt:lpstr>
      <vt:lpstr>Arial Rounded MT Bold</vt:lpstr>
      <vt:lpstr>Calibri</vt:lpstr>
      <vt:lpstr>Wingdings</vt:lpstr>
      <vt:lpstr>Ofis Teması</vt:lpstr>
      <vt:lpstr>İDİL BİRET</vt:lpstr>
      <vt:lpstr>İdil Biret Kimdir ?</vt:lpstr>
      <vt:lpstr>İdil Biret’in Çocukluğu ve Müzik  Hayatı</vt:lpstr>
      <vt:lpstr>PowerPoint Sunusu</vt:lpstr>
      <vt:lpstr>PowerPoint Sunusu</vt:lpstr>
      <vt:lpstr>PowerPoint Sunusu</vt:lpstr>
      <vt:lpstr>Bazı Ödülleri :</vt:lpstr>
      <vt:lpstr>DONİZETTİ</vt:lpstr>
      <vt:lpstr>  İZLEDİĞİNİZ İÇİN TEŞEKKÜR EDERİM  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User</dc:creator>
  <cp:keywords>www.sorubak.com</cp:keywords>
  <cp:lastModifiedBy>doğan</cp:lastModifiedBy>
  <cp:revision>17</cp:revision>
  <dcterms:created xsi:type="dcterms:W3CDTF">2016-02-15T20:27:24Z</dcterms:created>
  <dcterms:modified xsi:type="dcterms:W3CDTF">2016-02-22T18:54:46Z</dcterms:modified>
</cp:coreProperties>
</file>