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56" r:id="rId3"/>
    <p:sldId id="257" r:id="rId4"/>
    <p:sldId id="258" r:id="rId5"/>
    <p:sldId id="266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687E5-6C19-448C-814F-285DFD4EC990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E7363-E7AE-4E97-AA4E-73B550C34F4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3259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E7363-E7AE-4E97-AA4E-73B550C34F4F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7169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E7E1-BC73-4EE3-8ABA-82386EEB4D9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6A1E3-F568-4A32-9FC6-C702956AA066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AD262-D01C-4BF6-AB5C-BE8641AA74D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35B27-C206-4003-8446-D344144E0940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3FA5-C014-448B-AC2E-C2C86B7B423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C984-6929-48B6-B83F-25F07E5A6B4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F258-FB06-48AE-A19F-35E997CBDA2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7B1B-3755-4596-9ABB-75225FD2CC9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0FF9-168E-4C7E-BE76-063EAEBFE67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890CF-12AC-40D7-BDDD-9BD16200C6E4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B5E79-63AD-401F-A5C1-DE01D00538B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4D866-B212-4213-8CF6-41A41F7CF204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ublic\Pictures\marine_creatures\08%20Dante's%20Prayer.mp3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2.wav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6953" y="404664"/>
            <a:ext cx="859010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 SESİ HECE ÇALIŞMASI 1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pic>
        <p:nvPicPr>
          <p:cNvPr id="5" name="08 Dante's Pray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13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555776" y="116632"/>
            <a:ext cx="374441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le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843808" y="0"/>
            <a:ext cx="4320480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Han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1115616" y="0"/>
            <a:ext cx="633670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hay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laz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987824" y="188640"/>
            <a:ext cx="4320480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san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051720" y="0"/>
            <a:ext cx="496855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man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771800" y="188640"/>
            <a:ext cx="439248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sah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00B0F0"/>
                </a:solidFill>
                <a:latin typeface="Hand writing Mutlu" pitchFamily="2" charset="0"/>
              </a:rPr>
              <a:t>te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339752" y="188640"/>
            <a:ext cx="496855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tim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sah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1907704" y="188640"/>
            <a:ext cx="53285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sah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rgbClr val="00B0F0"/>
                </a:solidFill>
                <a:latin typeface="Hand writing Mutlu" pitchFamily="2" charset="0"/>
              </a:rPr>
              <a:t>ne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05064"/>
            <a:ext cx="46440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28800"/>
            <a:ext cx="1403648" cy="174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403648" cy="12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5725" y="0"/>
            <a:ext cx="171827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52320" y="1772816"/>
            <a:ext cx="1691680" cy="13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Metin kutusu"/>
          <p:cNvSpPr txBox="1"/>
          <p:nvPr/>
        </p:nvSpPr>
        <p:spPr>
          <a:xfrm>
            <a:off x="107504" y="119675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horoz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179512" y="335699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hindi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7452320" y="314096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hamur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596336" y="1268760"/>
            <a:ext cx="1547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külah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0" name="19 Oval"/>
          <p:cNvSpPr/>
          <p:nvPr/>
        </p:nvSpPr>
        <p:spPr>
          <a:xfrm>
            <a:off x="1979712" y="476672"/>
            <a:ext cx="53285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00B0F0"/>
                </a:solidFill>
                <a:latin typeface="Hand writing Mutlu" pitchFamily="2" charset="0"/>
              </a:rPr>
              <a:t>lay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1" name="20 Oval"/>
          <p:cNvSpPr/>
          <p:nvPr/>
        </p:nvSpPr>
        <p:spPr>
          <a:xfrm>
            <a:off x="2060104" y="341040"/>
            <a:ext cx="53285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hor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00B0F0"/>
                </a:solidFill>
                <a:latin typeface="Hand writing Mutlu" pitchFamily="2" charset="0"/>
              </a:rPr>
              <a:t>tum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2" name="21 Oval"/>
          <p:cNvSpPr/>
          <p:nvPr/>
        </p:nvSpPr>
        <p:spPr>
          <a:xfrm>
            <a:off x="2195736" y="188640"/>
            <a:ext cx="53285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hız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00B0F0"/>
                </a:solidFill>
                <a:latin typeface="Hand writing Mutlu" pitchFamily="2" charset="0"/>
              </a:rPr>
              <a:t>lı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3" name="22 Oval"/>
          <p:cNvSpPr/>
          <p:nvPr/>
        </p:nvSpPr>
        <p:spPr>
          <a:xfrm>
            <a:off x="2051720" y="260648"/>
            <a:ext cx="53285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ham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rgbClr val="00B0F0"/>
                </a:solidFill>
                <a:latin typeface="Hand writing Mutlu" pitchFamily="2" charset="0"/>
              </a:rPr>
              <a:t>si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Oval"/>
          <p:cNvSpPr/>
          <p:nvPr/>
        </p:nvSpPr>
        <p:spPr>
          <a:xfrm>
            <a:off x="1907704" y="188640"/>
            <a:ext cx="53285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hır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rgbClr val="00B0F0"/>
                </a:solidFill>
                <a:latin typeface="Hand writing Mutlu" pitchFamily="2" charset="0"/>
              </a:rPr>
              <a:t>sız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5" name="24 Oval"/>
          <p:cNvSpPr/>
          <p:nvPr/>
        </p:nvSpPr>
        <p:spPr>
          <a:xfrm>
            <a:off x="3491880" y="332656"/>
            <a:ext cx="223224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son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5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9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3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7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1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5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5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5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915816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eh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3131840" y="260648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ah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3059832" y="260648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ih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3347864" y="260648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oh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3275856" y="18864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uh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3131840" y="18864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ıh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05983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öh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987824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üh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5725" y="0"/>
            <a:ext cx="171827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1700808"/>
            <a:ext cx="1691680" cy="13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61048"/>
            <a:ext cx="46440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403648" cy="174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Metin kutusu"/>
          <p:cNvSpPr txBox="1"/>
          <p:nvPr/>
        </p:nvSpPr>
        <p:spPr>
          <a:xfrm>
            <a:off x="179512" y="177281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hindi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7524328" y="3068960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hamur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668344" y="126876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külah</a:t>
            </a:r>
            <a:endParaRPr lang="tr-TR" sz="2800" dirty="0">
              <a:latin typeface="Hand writing Mutlu" pitchFamily="2" charset="0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03648" cy="12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204864"/>
            <a:ext cx="1403648" cy="12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20 Metin kutusu"/>
          <p:cNvSpPr txBox="1"/>
          <p:nvPr/>
        </p:nvSpPr>
        <p:spPr>
          <a:xfrm>
            <a:off x="179512" y="335699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horoz</a:t>
            </a:r>
            <a:endParaRPr lang="tr-TR" sz="28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he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843808" y="260648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771800" y="116632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hi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915816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ho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771800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hu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771800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hı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hö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915816" y="116632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hü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46440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00808"/>
            <a:ext cx="1403648" cy="145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403648" cy="12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5725" y="0"/>
            <a:ext cx="171827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1772816"/>
            <a:ext cx="1691680" cy="13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251520" y="314096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hindi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179512" y="119675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horoz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668344" y="126876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külah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7524328" y="3068960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hamur</a:t>
            </a:r>
            <a:endParaRPr lang="tr-TR" sz="28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699792" y="332656"/>
            <a:ext cx="3960440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y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3203848" y="620688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he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3347864" y="476672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he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y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3203848" y="54868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t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771800" y="188640"/>
            <a:ext cx="367240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m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3203848" y="332656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s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131840" y="404664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</a:t>
            </a:r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ak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915816" y="476672"/>
            <a:ext cx="35283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</a:t>
            </a:r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an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61048"/>
            <a:ext cx="46440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03648" cy="12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800"/>
            <a:ext cx="1403648" cy="174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5725" y="0"/>
            <a:ext cx="171827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20" y="1844824"/>
            <a:ext cx="1691680" cy="13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16 Metin kutusu"/>
          <p:cNvSpPr txBox="1"/>
          <p:nvPr/>
        </p:nvSpPr>
        <p:spPr>
          <a:xfrm>
            <a:off x="0" y="1124744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horoz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524328" y="1340768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külah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7676728" y="3221360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hamur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0" y="3356992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hindi</a:t>
            </a:r>
            <a:endParaRPr lang="tr-TR" sz="28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915816" y="332656"/>
            <a:ext cx="3960440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r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987824" y="18864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he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r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987824" y="332656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ho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ş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771800" y="332656"/>
            <a:ext cx="345638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hü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r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699792" y="332656"/>
            <a:ext cx="367240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771800" y="0"/>
            <a:ext cx="35283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915816" y="332656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</a:t>
            </a:r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al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699792" y="260648"/>
            <a:ext cx="35283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</a:t>
            </a:r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uy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61048"/>
            <a:ext cx="46440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03648" cy="12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800"/>
            <a:ext cx="1403648" cy="174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5725" y="0"/>
            <a:ext cx="171827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20" y="1844824"/>
            <a:ext cx="1691680" cy="13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16 Metin kutusu"/>
          <p:cNvSpPr txBox="1"/>
          <p:nvPr/>
        </p:nvSpPr>
        <p:spPr>
          <a:xfrm>
            <a:off x="0" y="1124744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horoz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524328" y="1340768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külah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7676728" y="3221360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hamur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0" y="3356992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hindi</a:t>
            </a:r>
            <a:endParaRPr lang="tr-TR" sz="28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843808" y="404664"/>
            <a:ext cx="374441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tır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483768" y="476672"/>
            <a:ext cx="417646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zır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699792" y="404664"/>
            <a:ext cx="403244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ni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555776" y="332656"/>
            <a:ext cx="424847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ber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699792" y="332656"/>
            <a:ext cx="403244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lı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843808" y="332656"/>
            <a:ext cx="388843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rgbClr val="00B0F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123728" y="404664"/>
            <a:ext cx="500404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lat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051720" y="260648"/>
            <a:ext cx="496855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4944"/>
            <a:ext cx="46440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1403648" cy="174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403648" cy="12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5725" y="0"/>
            <a:ext cx="171827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20" y="1268759"/>
            <a:ext cx="1691680" cy="13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915816" y="404664"/>
            <a:ext cx="374441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kim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411760" y="332656"/>
            <a:ext cx="446449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sap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339752" y="404664"/>
            <a:ext cx="48245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has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has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3059832" y="332656"/>
            <a:ext cx="367240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has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267744" y="332656"/>
            <a:ext cx="489654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has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ret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843808" y="260648"/>
            <a:ext cx="388843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rgbClr val="00B0F0"/>
                </a:solidFill>
                <a:latin typeface="Hand writing Mutlu" pitchFamily="2" charset="0"/>
              </a:rPr>
              <a:t>ter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555776" y="260648"/>
            <a:ext cx="410445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555776" y="260648"/>
            <a:ext cx="424847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5064"/>
            <a:ext cx="46440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800"/>
            <a:ext cx="1403648" cy="174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403648" cy="12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5725" y="0"/>
            <a:ext cx="171827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1772816"/>
            <a:ext cx="1691680" cy="13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Metin kutusu"/>
          <p:cNvSpPr txBox="1"/>
          <p:nvPr/>
        </p:nvSpPr>
        <p:spPr>
          <a:xfrm>
            <a:off x="107504" y="119675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horoz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179512" y="335699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hindi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7452320" y="314096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hamur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596336" y="1268760"/>
            <a:ext cx="1547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külah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>
    <p:sndAc>
      <p:stSnd>
        <p:snd r:embed="rId2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971600" y="260648"/>
            <a:ext cx="727280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ilk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ba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1907704" y="332656"/>
            <a:ext cx="489654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00B0F0"/>
                </a:solidFill>
                <a:latin typeface="Hand writing Mutlu" pitchFamily="2" charset="0"/>
              </a:rPr>
              <a:t>tı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1403648" y="260648"/>
            <a:ext cx="633670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ri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555776" y="332656"/>
            <a:ext cx="4320480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han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cı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1907704" y="404664"/>
            <a:ext cx="489654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har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771800" y="404664"/>
            <a:ext cx="388843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hi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rgbClr val="00B0F0"/>
                </a:solidFill>
                <a:latin typeface="Hand writing Mutlu" pitchFamily="2" charset="0"/>
              </a:rPr>
              <a:t>sar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699792" y="548680"/>
            <a:ext cx="417646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za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1979712" y="548680"/>
            <a:ext cx="53285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5064"/>
            <a:ext cx="46440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800"/>
            <a:ext cx="1403648" cy="174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403648" cy="12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5725" y="0"/>
            <a:ext cx="171827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1772816"/>
            <a:ext cx="1691680" cy="13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Metin kutusu"/>
          <p:cNvSpPr txBox="1"/>
          <p:nvPr/>
        </p:nvSpPr>
        <p:spPr>
          <a:xfrm>
            <a:off x="107504" y="119675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horoz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179512" y="335699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hindi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7452320" y="314096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hamur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596336" y="1268760"/>
            <a:ext cx="1547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külah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699792" y="188640"/>
            <a:ext cx="374441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has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1403648" y="332656"/>
            <a:ext cx="590465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bah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lık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1403648" y="188640"/>
            <a:ext cx="633670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has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ta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123728" y="260648"/>
            <a:ext cx="53285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ra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hi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1835696" y="332656"/>
            <a:ext cx="554461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na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1619672" y="188640"/>
            <a:ext cx="583264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00B0F0"/>
                </a:solidFill>
                <a:latin typeface="Hand writing Mutlu" pitchFamily="2" charset="0"/>
              </a:rPr>
              <a:t>ri</a:t>
            </a:r>
            <a:r>
              <a:rPr lang="tr-TR" sz="6000" dirty="0" smtClean="0">
                <a:solidFill>
                  <a:srgbClr val="00B0F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1331640" y="260648"/>
            <a:ext cx="619268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nah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tar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827584" y="188640"/>
            <a:ext cx="705678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son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00B0F0"/>
                </a:solidFill>
                <a:latin typeface="Hand writing Mutlu" pitchFamily="2" charset="0"/>
              </a:rPr>
              <a:t>ba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har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5064"/>
            <a:ext cx="46440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800"/>
            <a:ext cx="1403648" cy="174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403648" cy="12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5725" y="0"/>
            <a:ext cx="171827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1772816"/>
            <a:ext cx="1691680" cy="13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Metin kutusu"/>
          <p:cNvSpPr txBox="1"/>
          <p:nvPr/>
        </p:nvSpPr>
        <p:spPr>
          <a:xfrm>
            <a:off x="107504" y="119675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horoz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179512" y="335699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hindi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7452320" y="314096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hamur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596336" y="1268760"/>
            <a:ext cx="1547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külah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145</Words>
  <Application>Microsoft Office PowerPoint</Application>
  <PresentationFormat>Ekran Gösterisi (4:3)</PresentationFormat>
  <Paragraphs>126</Paragraphs>
  <Slides>10</Slides>
  <Notes>1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17</cp:revision>
  <dcterms:created xsi:type="dcterms:W3CDTF">2014-01-12T21:19:25Z</dcterms:created>
  <dcterms:modified xsi:type="dcterms:W3CDTF">2015-11-26T21:22:31Z</dcterms:modified>
</cp:coreProperties>
</file>