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BA13F-6538-4B06-ADFE-665FBAEDE10F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9C66E4-1B74-48CD-8A2F-8234E8F967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6046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9C66E4-1B74-48CD-8A2F-8234E8F967E5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5753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C2028-761E-4704-9F1E-3A66D3A55F5A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03096-A4E8-4CA8-BF30-23D60550399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1FDE-1883-4884-9DF7-C30C20D6E799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79C7A-A59E-4155-AA66-488E96778AD2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EE3F2-9582-4481-85B4-E9573BF55CB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566B9-5DC6-4FBD-895D-F533F3105CA5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E62EE-B9EB-43E1-B619-AE11D422B1DC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C949B-60D9-4857-9C8E-1137DB7D7B5E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FCDAB-7477-4B58-9A23-020E85692E61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D635-2BB2-4B91-909C-4D7D459F59A6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9D26-8EBC-42BD-8CF9-3A1FE5C2665F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7CA6A-2B08-4B7D-917C-2C1F19C495AD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3" y="260648"/>
            <a:ext cx="859010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 SESİ CÜMLELERİ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1403648" y="476672"/>
            <a:ext cx="554461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Gül 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çok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gül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dü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683568" y="476672"/>
            <a:ext cx="741682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Öz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gül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,gü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rül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tü 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ol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467544" y="476672"/>
            <a:ext cx="82809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Öz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,ge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ge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yü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rü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dü.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611560" y="476672"/>
            <a:ext cx="756084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Yen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gem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,bi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gez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dir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683568" y="476672"/>
            <a:ext cx="712879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Gü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ler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ga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te o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2051720" y="476672"/>
            <a:ext cx="511256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Gül 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ze gel.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1475656" y="476672"/>
            <a:ext cx="61926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dek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gö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gir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1475656" y="476672"/>
            <a:ext cx="61926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,gül 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top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dı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95536" y="476672"/>
            <a:ext cx="835292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Bu 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gün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gez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 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git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tik.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0" y="116632"/>
            <a:ext cx="9144000" cy="56886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r>
              <a:rPr lang="tr-TR" sz="3600" dirty="0" smtClean="0">
                <a:solidFill>
                  <a:srgbClr val="FFFF00"/>
                </a:solidFill>
                <a:latin typeface="Hand writing Mutlu" pitchFamily="2" charset="0"/>
              </a:rPr>
              <a:t>EBE OYUNU</a:t>
            </a:r>
          </a:p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Gen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iş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 ge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niş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 yol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lar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dan,</a:t>
            </a:r>
          </a:p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 dar 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yo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la 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geç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ti.</a:t>
            </a:r>
          </a:p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Gö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zü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 gör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mez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 biz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ri,</a:t>
            </a:r>
          </a:p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Gö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re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din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 gel 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ri.</a:t>
            </a:r>
          </a:p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be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 ol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mak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 çok 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güç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tür,</a:t>
            </a:r>
          </a:p>
          <a:p>
            <a:pPr algn="ctr"/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Kur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tu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maz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san 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gü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lünç</a:t>
            </a:r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tür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</a:p>
          <a:p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23528" y="332656"/>
            <a:ext cx="84249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Ga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ga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ze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 o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yor.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23528" y="476672"/>
            <a:ext cx="84249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Duy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gu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ba ge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çi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yor.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23528" y="548680"/>
            <a:ext cx="84249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Öz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ge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ge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çit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ten ge</a:t>
            </a:r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çi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yor.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23528" y="476672"/>
            <a:ext cx="84249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Bel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gin 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lin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ol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323528" y="476672"/>
            <a:ext cx="84249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Ez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gi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ge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lin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lik 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giy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di.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0" y="476672"/>
            <a:ext cx="914400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güm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bu 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gün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bi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ze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ge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lin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539552" y="476672"/>
            <a:ext cx="80648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Gü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neş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te göz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lük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 tak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tım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179512" y="476672"/>
            <a:ext cx="871296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Gü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neş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te göl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mi 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gör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düm.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146</Words>
  <Application>Microsoft Office PowerPoint</Application>
  <PresentationFormat>Ekran Gösterisi (4:3)</PresentationFormat>
  <Paragraphs>49</Paragraphs>
  <Slides>19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3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2014-01-09T06:11:33Z</dcterms:created>
  <dcterms:modified xsi:type="dcterms:W3CDTF">2015-11-26T21:23:26Z</dcterms:modified>
</cp:coreProperties>
</file>