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014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36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7BC04-D333-4D8B-B915-48186A1DF011}" type="datetimeFigureOut">
              <a:rPr lang="tr-TR" smtClean="0"/>
              <a:pPr/>
              <a:t>26.2.2016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647AF-5621-48C3-BA83-A0EB2D960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4038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tr-TR" dirty="0" smtClean="0"/>
              <a:t>Masa üzerinde ne vardır?</a:t>
            </a:r>
          </a:p>
          <a:p>
            <a:pPr marL="228600" indent="-228600">
              <a:buAutoNum type="arabicPeriod"/>
            </a:pPr>
            <a:r>
              <a:rPr lang="tr-TR" dirty="0" smtClean="0"/>
              <a:t>Mutfak dolabının rengi nedir?</a:t>
            </a:r>
          </a:p>
          <a:p>
            <a:pPr marL="228600" indent="-228600">
              <a:buAutoNum type="arabicPeriod"/>
            </a:pPr>
            <a:r>
              <a:rPr lang="tr-TR" dirty="0" smtClean="0"/>
              <a:t>Duvarda  kaç resim panosu vardır?</a:t>
            </a:r>
          </a:p>
          <a:p>
            <a:pPr marL="228600" indent="-228600">
              <a:buAutoNum type="arabicPeriod"/>
            </a:pPr>
            <a:r>
              <a:rPr lang="tr-TR" dirty="0" smtClean="0"/>
              <a:t>Mutfağın duvar rengi nedir?</a:t>
            </a:r>
          </a:p>
          <a:p>
            <a:pPr marL="228600" indent="-228600">
              <a:buAutoNum type="arabicPeriod"/>
            </a:pPr>
            <a:r>
              <a:rPr lang="tr-TR" dirty="0" smtClean="0"/>
              <a:t>Tezgahın üzerinde kaç sepet vardır?</a:t>
            </a:r>
          </a:p>
          <a:p>
            <a:pPr marL="228600" indent="-228600">
              <a:buAutoNum type="arabicPeriod"/>
            </a:pPr>
            <a:r>
              <a:rPr lang="tr-TR" dirty="0" smtClean="0"/>
              <a:t>Masanın kaç ayağı gözükmektedir?</a:t>
            </a:r>
          </a:p>
          <a:p>
            <a:endParaRPr lang="tr-TR" dirty="0" smtClean="0"/>
          </a:p>
          <a:p>
            <a:endParaRPr lang="tr-TR" dirty="0" smtClean="0"/>
          </a:p>
          <a:p>
            <a:pPr marL="228600" indent="-228600">
              <a:buAutoNum type="arabicPeriod"/>
            </a:pPr>
            <a:r>
              <a:rPr lang="tr-TR" baseline="0" dirty="0" smtClean="0"/>
              <a:t>Duvarda kaç tane resim panosu vardır?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Masanın alt rengi nedir?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Masanın kaç ayağı görünmektedir?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Duvar rengi nedir?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Masanın üzerinde ne vardır?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Mutfak tezgahının üzerinde neler vardır?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Mutfak penceresi resmin hangi yönündedir?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2647AF-5621-48C3-BA83-A0EB2D960F6B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1.Evin damında</a:t>
            </a:r>
            <a:r>
              <a:rPr lang="tr-TR" baseline="0" dirty="0" smtClean="0"/>
              <a:t> kaç kuş vardır?</a:t>
            </a:r>
          </a:p>
          <a:p>
            <a:r>
              <a:rPr lang="tr-TR" baseline="0" dirty="0" smtClean="0"/>
              <a:t>2. Resimde kaç ev vardır?</a:t>
            </a:r>
          </a:p>
          <a:p>
            <a:endParaRPr lang="tr-TR" baseline="0" dirty="0" smtClean="0"/>
          </a:p>
          <a:p>
            <a:r>
              <a:rPr lang="tr-TR" baseline="0" dirty="0" smtClean="0"/>
              <a:t>3.Kadının gömleği hangi renktedir?</a:t>
            </a:r>
          </a:p>
          <a:p>
            <a:r>
              <a:rPr lang="tr-TR" baseline="0" dirty="0" smtClean="0"/>
              <a:t>4. Öndeki evdeki merdivenin kaç basamağı vardır?</a:t>
            </a:r>
          </a:p>
          <a:p>
            <a:r>
              <a:rPr lang="tr-TR" baseline="0" dirty="0" smtClean="0"/>
              <a:t>5.Sol arka evin kaç penceresi vardır?</a:t>
            </a:r>
          </a:p>
          <a:p>
            <a:r>
              <a:rPr lang="tr-TR" baseline="0" dirty="0" smtClean="0"/>
              <a:t>6. Kapı önünde kaç çuval vardır?</a:t>
            </a:r>
          </a:p>
          <a:p>
            <a:r>
              <a:rPr lang="tr-TR" baseline="0" dirty="0" smtClean="0"/>
              <a:t>7. Kapı üzerindeki pencerenin kaç camı vardır?</a:t>
            </a:r>
          </a:p>
          <a:p>
            <a:endParaRPr lang="tr-TR" baseline="0" dirty="0" smtClean="0"/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2647AF-5621-48C3-BA83-A0EB2D960F6B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1.Kızın şapkasının rengi nedir?</a:t>
            </a:r>
          </a:p>
          <a:p>
            <a:r>
              <a:rPr lang="tr-TR" dirty="0" smtClean="0"/>
              <a:t>2. Kızın sağ kolunda hangi hayvan vardır?</a:t>
            </a:r>
          </a:p>
          <a:p>
            <a:r>
              <a:rPr lang="tr-TR" dirty="0" smtClean="0"/>
              <a:t>3. Erkeğin şapkası hangi renktedir?</a:t>
            </a:r>
          </a:p>
          <a:p>
            <a:r>
              <a:rPr lang="tr-TR" dirty="0" smtClean="0"/>
              <a:t>4. Erkeğin</a:t>
            </a:r>
            <a:r>
              <a:rPr lang="tr-TR" baseline="0" dirty="0" smtClean="0"/>
              <a:t> kravatının çizgileri ne renktir?</a:t>
            </a:r>
          </a:p>
          <a:p>
            <a:r>
              <a:rPr lang="tr-TR" baseline="0" dirty="0" smtClean="0"/>
              <a:t>5. Erkeğin elinde ne vardır?</a:t>
            </a:r>
          </a:p>
          <a:p>
            <a:r>
              <a:rPr lang="tr-TR" baseline="0" dirty="0" smtClean="0"/>
              <a:t>6. Erkeğin kazağı hangi renktir?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2647AF-5621-48C3-BA83-A0EB2D960F6B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tr-TR" dirty="0" smtClean="0"/>
              <a:t>Resimde</a:t>
            </a:r>
            <a:r>
              <a:rPr lang="tr-TR" baseline="0" dirty="0" smtClean="0"/>
              <a:t> kaç hayvan var?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Resimdeki evin kapı rengi nedir?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Traktörün rengi nedir?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Resimdeki bayanların üzerindeki yelek renkleri nedir?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Resimde kapı önündeki bayanın saç rengi nasıldır?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Resimde sol tarafta bulunan deponun kaç penceresi görünmektedir?</a:t>
            </a:r>
          </a:p>
          <a:p>
            <a:pPr marL="228600" indent="-228600">
              <a:buAutoNum type="arabicPeriod"/>
            </a:pP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2647AF-5621-48C3-BA83-A0EB2D960F6B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tr-TR" dirty="0" smtClean="0"/>
              <a:t>Resimde kaç tavuk havadadır?</a:t>
            </a:r>
          </a:p>
          <a:p>
            <a:pPr marL="228600" indent="-228600">
              <a:buAutoNum type="arabicPeriod"/>
            </a:pPr>
            <a:r>
              <a:rPr lang="tr-TR" dirty="0" smtClean="0"/>
              <a:t>Toplam kaç tavuk vardır?</a:t>
            </a:r>
          </a:p>
          <a:p>
            <a:pPr marL="228600" indent="-228600">
              <a:buAutoNum type="arabicPeriod"/>
            </a:pPr>
            <a:r>
              <a:rPr lang="tr-TR" dirty="0" smtClean="0"/>
              <a:t>Kümesin kapısının rengi nedir?</a:t>
            </a:r>
          </a:p>
          <a:p>
            <a:pPr marL="228600" indent="-228600">
              <a:buAutoNum type="arabicPeriod"/>
            </a:pPr>
            <a:r>
              <a:rPr lang="tr-TR" dirty="0" smtClean="0"/>
              <a:t>Resimde görülen</a:t>
            </a:r>
            <a:r>
              <a:rPr lang="tr-TR" baseline="0" dirty="0" smtClean="0"/>
              <a:t> bayanın üzerindeki bluz rengi nedir?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Resimde görülen kürek nerededir?</a:t>
            </a:r>
          </a:p>
          <a:p>
            <a:pPr marL="228600" indent="-228600">
              <a:buAutoNum type="arabicPeriod"/>
            </a:pPr>
            <a:endParaRPr lang="tr-TR" dirty="0" smtClean="0"/>
          </a:p>
          <a:p>
            <a:pPr marL="228600" indent="-228600">
              <a:buAutoNum type="arabicPeriod"/>
            </a:pPr>
            <a:endParaRPr lang="tr-TR" dirty="0" smtClean="0"/>
          </a:p>
          <a:p>
            <a:pPr marL="228600" indent="-228600">
              <a:buAutoNum type="arabicPeriod"/>
            </a:pP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2647AF-5621-48C3-BA83-A0EB2D960F6B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1.Tabak üzerinde kaç meyve</a:t>
            </a:r>
            <a:r>
              <a:rPr lang="tr-TR" baseline="0" dirty="0" smtClean="0"/>
              <a:t> vardır?</a:t>
            </a:r>
          </a:p>
          <a:p>
            <a:r>
              <a:rPr lang="tr-TR" baseline="0" dirty="0" smtClean="0"/>
              <a:t>2.Tabak üzerindeki meyvelerin rengi nedir?</a:t>
            </a:r>
          </a:p>
          <a:p>
            <a:r>
              <a:rPr lang="tr-TR" baseline="0" dirty="0" smtClean="0"/>
              <a:t>3. Çiçek sepetinde aynı renkten olan çiçek rengi hangisidir?</a:t>
            </a:r>
          </a:p>
          <a:p>
            <a:r>
              <a:rPr lang="tr-TR" baseline="0" dirty="0" smtClean="0"/>
              <a:t>4. Tabak dışında kaç meyve vardır?</a:t>
            </a:r>
          </a:p>
          <a:p>
            <a:r>
              <a:rPr lang="tr-TR" baseline="0" dirty="0" smtClean="0"/>
              <a:t>5.Çiçek sepetinde toplam kaç çiçek vardır?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2647AF-5621-48C3-BA83-A0EB2D960F6B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tr-TR" baseline="0" dirty="0" smtClean="0"/>
              <a:t>Resimde kaç ağaç vardır?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Arka planda gözüken taş kulelerin rengi nedir</a:t>
            </a:r>
            <a:r>
              <a:rPr lang="tr-TR" baseline="0" dirty="0" smtClean="0"/>
              <a:t>?                    </a:t>
            </a:r>
            <a:r>
              <a:rPr lang="tr-TR" baseline="0" smtClean="0"/>
              <a:t>www.egitimhane.com </a:t>
            </a:r>
            <a:endParaRPr lang="tr-TR" baseline="0" dirty="0" smtClean="0"/>
          </a:p>
          <a:p>
            <a:pPr marL="228600" indent="-228600">
              <a:buAutoNum type="arabicPeriod"/>
            </a:pPr>
            <a:r>
              <a:rPr lang="tr-TR" baseline="0" dirty="0" smtClean="0"/>
              <a:t>Öndeki evin dış bahçe kapısı nasıldır?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Gökyüzünde kaç kuş vardır?</a:t>
            </a:r>
          </a:p>
          <a:p>
            <a:pPr marL="228600" indent="-228600">
              <a:buAutoNum type="arabicPeriod"/>
            </a:pPr>
            <a:r>
              <a:rPr lang="tr-TR" baseline="0" dirty="0" smtClean="0"/>
              <a:t>Öndeki suyun içerisinde kaç adet kamış vardır?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2647AF-5621-48C3-BA83-A0EB2D960F6B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6DF49-C090-49AE-A711-00B5F01051EF}" type="datetimeFigureOut">
              <a:rPr lang="tr-TR" smtClean="0"/>
              <a:pPr/>
              <a:t>26.2.2016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F6BA-992B-416F-ABC7-3266DF401A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6DF49-C090-49AE-A711-00B5F01051EF}" type="datetimeFigureOut">
              <a:rPr lang="tr-TR" smtClean="0"/>
              <a:pPr/>
              <a:t>26.2.2016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F6BA-992B-416F-ABC7-3266DF401A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6DF49-C090-49AE-A711-00B5F01051EF}" type="datetimeFigureOut">
              <a:rPr lang="tr-TR" smtClean="0"/>
              <a:pPr/>
              <a:t>26.2.2016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F6BA-992B-416F-ABC7-3266DF401A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6DF49-C090-49AE-A711-00B5F01051EF}" type="datetimeFigureOut">
              <a:rPr lang="tr-TR" smtClean="0"/>
              <a:pPr/>
              <a:t>26.2.2016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F6BA-992B-416F-ABC7-3266DF401A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6DF49-C090-49AE-A711-00B5F01051EF}" type="datetimeFigureOut">
              <a:rPr lang="tr-TR" smtClean="0"/>
              <a:pPr/>
              <a:t>26.2.2016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F6BA-992B-416F-ABC7-3266DF401A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6DF49-C090-49AE-A711-00B5F01051EF}" type="datetimeFigureOut">
              <a:rPr lang="tr-TR" smtClean="0"/>
              <a:pPr/>
              <a:t>26.2.2016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F6BA-992B-416F-ABC7-3266DF401A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6DF49-C090-49AE-A711-00B5F01051EF}" type="datetimeFigureOut">
              <a:rPr lang="tr-TR" smtClean="0"/>
              <a:pPr/>
              <a:t>26.2.2016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F6BA-992B-416F-ABC7-3266DF401A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6DF49-C090-49AE-A711-00B5F01051EF}" type="datetimeFigureOut">
              <a:rPr lang="tr-TR" smtClean="0"/>
              <a:pPr/>
              <a:t>26.2.2016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F6BA-992B-416F-ABC7-3266DF401A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6DF49-C090-49AE-A711-00B5F01051EF}" type="datetimeFigureOut">
              <a:rPr lang="tr-TR" smtClean="0"/>
              <a:pPr/>
              <a:t>26.2.2016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F6BA-992B-416F-ABC7-3266DF401A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6DF49-C090-49AE-A711-00B5F01051EF}" type="datetimeFigureOut">
              <a:rPr lang="tr-TR" smtClean="0"/>
              <a:pPr/>
              <a:t>26.2.2016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F6BA-992B-416F-ABC7-3266DF401A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6DF49-C090-49AE-A711-00B5F01051EF}" type="datetimeFigureOut">
              <a:rPr lang="tr-TR" smtClean="0"/>
              <a:pPr/>
              <a:t>26.2.2016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F6BA-992B-416F-ABC7-3266DF401A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6DF49-C090-49AE-A711-00B5F01051EF}" type="datetimeFigureOut">
              <a:rPr lang="tr-TR" smtClean="0"/>
              <a:pPr/>
              <a:t>26.2.2016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CF6BA-992B-416F-ABC7-3266DF401AD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720079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2 DAKİKA İNCELE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196752"/>
            <a:ext cx="6400800" cy="4442048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3 Resim" descr="19_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1196752"/>
            <a:ext cx="6408712" cy="446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RESMİ İNCELE SORULARI CEVAPLA</a:t>
            </a:r>
            <a:endParaRPr lang="tr-TR" dirty="0"/>
          </a:p>
        </p:txBody>
      </p:sp>
      <p:pic>
        <p:nvPicPr>
          <p:cNvPr id="4" name="3 İçerik Yer Tutucusu" descr="4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700808"/>
            <a:ext cx="777686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RESMİ İNCELE SORULARI CEVAPLA</a:t>
            </a:r>
            <a:endParaRPr lang="tr-TR" dirty="0"/>
          </a:p>
        </p:txBody>
      </p:sp>
      <p:pic>
        <p:nvPicPr>
          <p:cNvPr id="4" name="3 İçerik Yer Tutucusu" descr="804_buyuk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600200"/>
            <a:ext cx="860444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RESMİ İNCELE SORULARI CEVAPLA</a:t>
            </a:r>
            <a:endParaRPr lang="tr-TR" dirty="0"/>
          </a:p>
        </p:txBody>
      </p:sp>
      <p:pic>
        <p:nvPicPr>
          <p:cNvPr id="4" name="3 İçerik Yer Tutucusu" descr="55eb65c8f018fbb8f8be84e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772816"/>
            <a:ext cx="7920880" cy="4392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RESMİ İNCELE SORULARI CEVAPLA</a:t>
            </a:r>
            <a:endParaRPr lang="tr-TR" dirty="0"/>
          </a:p>
        </p:txBody>
      </p:sp>
      <p:pic>
        <p:nvPicPr>
          <p:cNvPr id="4" name="3 İçerik Yer Tutucusu" descr="ana-ocagi-yarismacilar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668098"/>
            <a:ext cx="7992888" cy="47132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RESMİ İNCELE SORULARI CEVAPLA</a:t>
            </a:r>
            <a:endParaRPr lang="tr-TR" dirty="0"/>
          </a:p>
        </p:txBody>
      </p:sp>
      <p:pic>
        <p:nvPicPr>
          <p:cNvPr id="7" name="6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052736"/>
            <a:ext cx="8568952" cy="56166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masal-diyarlari-manzara-resimleri130622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600200"/>
            <a:ext cx="8208912" cy="49971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333</Words>
  <Application>Microsoft Office PowerPoint</Application>
  <PresentationFormat>Ekran Gösterisi (4:3)</PresentationFormat>
  <Paragraphs>64</Paragraphs>
  <Slides>7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2 DAKİKA İNCELE </vt:lpstr>
      <vt:lpstr>RESMİ İNCELE SORULARI CEVAPLA</vt:lpstr>
      <vt:lpstr>RESMİ İNCELE SORULARI CEVAPLA</vt:lpstr>
      <vt:lpstr>RESMİ İNCELE SORULARI CEVAPLA</vt:lpstr>
      <vt:lpstr>RESMİ İNCELE SORULARI CEVAPLA</vt:lpstr>
      <vt:lpstr>RESMİ İNCELE SORULARI CEVAPLA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TURMAK</dc:creator>
  <cp:keywords>www.sorubak.com</cp:keywords>
  <dc:description>www.sorubak.com</dc:description>
  <cp:lastModifiedBy>ilker</cp:lastModifiedBy>
  <cp:revision>10</cp:revision>
  <dcterms:created xsi:type="dcterms:W3CDTF">2016-02-17T11:40:17Z</dcterms:created>
  <dcterms:modified xsi:type="dcterms:W3CDTF">2016-02-26T14:13:53Z</dcterms:modified>
</cp:coreProperties>
</file>