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E4F97-6B17-4ACC-91F4-2266C11A094E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512E6-4356-4DFD-9BA2-4306921047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683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512E6-4356-4DFD-9BA2-4306921047B0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6295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ef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04360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12372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if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20384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28396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uf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36408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ıf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4420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öf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752432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üf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0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04360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212372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320384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fo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428396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fu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536408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fı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44420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fö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524328" y="1196752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fü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Fat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547664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915816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Fah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427984" y="332656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508104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588224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596336" y="332656"/>
            <a:ext cx="43204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Ca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259632" y="134076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fer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555776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563888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rif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4788024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084168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lü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134076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fer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77180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411760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5364088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4644008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3" grpId="0" animBg="1"/>
      <p:bldP spid="16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123728" y="33265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Şa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3275856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fak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4716016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Fun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228184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259632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ik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339752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347864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rit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572000" y="1340768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fın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940152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dık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7380312" y="1340768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film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452320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fay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97971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195736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457200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4427984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7236296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7308304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  <p:bldP spid="12" grpId="0" animBg="1"/>
      <p:bldP spid="14" grpId="0" animBg="1"/>
      <p:bldP spid="17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3316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691680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fen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563888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fok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5436096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fiş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7164288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fes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0" y="1196752"/>
            <a:ext cx="13316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şef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691680" y="1196752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saf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3563888" y="112474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raf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5436096" y="1196752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tef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164288" y="1196752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laf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95536" y="332656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331640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za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915816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779912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364088" y="332656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300192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rah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979712" y="1484784"/>
            <a:ext cx="7920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2771800" y="1484784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ner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716016" y="1484784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5796136" y="1484784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51520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259632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23728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059832" y="332656"/>
            <a:ext cx="5760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635896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355976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rin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796136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660232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sul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956376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251520" y="1340768"/>
            <a:ext cx="50405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5576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1691680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can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131840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95936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tu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4932040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6084168" y="1340768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804248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668344" y="134076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bot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843808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987824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558011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940152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51520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259632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635896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355976" y="332656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660232" y="332656"/>
            <a:ext cx="7920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452320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dan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251520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1187624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yat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635896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4572000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kir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732240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596336" y="1340768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kir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  <p:bldP spid="14" grpId="0" animBg="1"/>
      <p:bldP spid="15" grpId="0" animBg="1"/>
      <p:bldP spid="13" grpId="0" animBg="1"/>
      <p:bldP spid="16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259632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23728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347864" y="33265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za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355976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fer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796136" y="332656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660232" y="332656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596336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yet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043608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tu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1979712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131840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95936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076056" y="1340768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732240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596336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raş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13184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987824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558011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6516216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979712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332656"/>
            <a:ext cx="7200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211960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liz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724128" y="33265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804248" y="33265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sa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956376" y="332656"/>
            <a:ext cx="7920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6480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27584" y="134076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fiş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123728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fi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131840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211960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364088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444208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308304" y="134076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fe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1979712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558011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220072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fin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475656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can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915816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for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139952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5508104" y="33265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fut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660232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bol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def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331640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ter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771800" y="134076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gof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95936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ret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220072" y="1340768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haf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77180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627784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5364088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76056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  <p:bldP spid="12" grpId="0" animBg="1"/>
      <p:bldP spid="14" grpId="0" animBg="1"/>
      <p:bldP spid="17" grpId="0" animBg="1"/>
      <p:bldP spid="13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harf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195736" y="332656"/>
            <a:ext cx="194421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zarf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4283968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fark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6156176" y="33265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lif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7524328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fer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79512" y="1340768"/>
            <a:ext cx="5760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5576" y="134076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fak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2123728" y="134076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fa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131840" y="1340768"/>
            <a:ext cx="8640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re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139952" y="1340768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fan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436096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134076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Fu</a:t>
            </a:r>
            <a:endParaRPr lang="tr-TR" sz="48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812360" y="134076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05172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1979712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413995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995936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6012160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7380312" y="332656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6444208" y="1340768"/>
            <a:ext cx="144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4" grpId="0" animBg="1"/>
      <p:bldP spid="15" grpId="0" animBg="1"/>
      <p:bldP spid="17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52</TotalTime>
  <Words>153</Words>
  <Application>Microsoft Office PowerPoint</Application>
  <PresentationFormat>Ekran Gösterisi (4:3)</PresentationFormat>
  <Paragraphs>153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7</cp:revision>
  <dcterms:created xsi:type="dcterms:W3CDTF">2014-01-20T20:54:48Z</dcterms:created>
  <dcterms:modified xsi:type="dcterms:W3CDTF">2015-11-26T21:23:37Z</dcterms:modified>
</cp:coreProperties>
</file>