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8930A-222B-4C27-AD01-E6F536AE9B7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86643-2193-40C8-B9FA-FF00B1B53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59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6643-2193-40C8-B9FA-FF00B1B53355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1598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58417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Ca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fer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907704" y="548680"/>
            <a:ext cx="201622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çan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771800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tan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995936" y="548680"/>
            <a:ext cx="107173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çok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148064" y="548680"/>
            <a:ext cx="158417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ha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796136" y="548680"/>
            <a:ext cx="108012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fif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266429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971600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lü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547664" y="1484784"/>
            <a:ext cx="122413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fer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2915816" y="1484784"/>
            <a:ext cx="172819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lüt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635896" y="1484784"/>
            <a:ext cx="122413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fen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716016" y="1484784"/>
            <a:ext cx="136815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5220072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ni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156176" y="1484784"/>
            <a:ext cx="158417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din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6948264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87220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Ha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548680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ni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95736" y="548680"/>
            <a:ext cx="237626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def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15816" y="548680"/>
            <a:ext cx="72008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te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644008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gü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516216" y="548680"/>
            <a:ext cx="144016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yaz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7524328" y="548680"/>
            <a:ext cx="43204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165618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55576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rif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907704" y="1484784"/>
            <a:ext cx="237626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555776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fes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355976" y="1484784"/>
            <a:ext cx="115212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kuş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580112" y="1484784"/>
            <a:ext cx="158417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öt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6084168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tü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1475656" y="548680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75856" y="548680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779912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292080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zel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3203848" y="1484784"/>
            <a:ext cx="72008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3635896" y="1484784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ki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/>
      <p:bldP spid="14" grpId="0" animBg="1"/>
      <p:bldP spid="15" grpId="0"/>
      <p:bldP spid="16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87220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Şa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fak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95736" y="548680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843808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şa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779912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652120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012160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fa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187220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Fun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187624" y="1484784"/>
            <a:ext cx="108012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da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2123728" y="1484784"/>
            <a:ext cx="237626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for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915816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ma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572000" y="1484784"/>
            <a:ext cx="136815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giy.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283968" y="548680"/>
            <a:ext cx="136815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mek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3707904" y="1484784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516216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/>
      <p:bldP spid="14" grpId="0" animBg="1"/>
      <p:bldP spid="15" grpId="0"/>
      <p:bldP spid="16" grpId="0" animBg="1"/>
      <p:bldP spid="23" grpId="0"/>
      <p:bldP spid="2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Fu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548680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at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835696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fın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555776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dık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707904" y="548680"/>
            <a:ext cx="230425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084168" y="548680"/>
            <a:ext cx="144016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mu?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55576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rit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172819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195736" y="1484784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3563888" y="1484784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yak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148064" y="1484784"/>
            <a:ext cx="129614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mı?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716016" y="548680"/>
            <a:ext cx="129614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139952" y="548680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vi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2771800" y="1484784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4499992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tı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 animBg="1"/>
      <p:bldP spid="11" grpId="0" animBg="1"/>
      <p:bldP spid="12" grpId="0"/>
      <p:bldP spid="14" grpId="0" animBg="1"/>
      <p:bldP spid="15" grpId="0"/>
      <p:bldP spid="16" grpId="0" animBg="1"/>
      <p:bldP spid="18" grpId="0" animBg="1"/>
      <p:bldP spid="22" grpId="0"/>
      <p:bldP spid="23" grpId="0"/>
      <p:bldP spid="24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27584" y="548680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liz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835696" y="548680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fık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483768" y="548680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ra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419872" y="548680"/>
            <a:ext cx="208823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580112" y="548680"/>
            <a:ext cx="144016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mı?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93610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67544" y="1484784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fe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187624" y="1484784"/>
            <a:ext cx="201622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fut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907704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bo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3275856" y="1484784"/>
            <a:ext cx="223224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580112" y="1484784"/>
            <a:ext cx="144016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mu?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788024" y="548680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067944" y="548680"/>
            <a:ext cx="108012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lat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2483768" y="1484784"/>
            <a:ext cx="108012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3707904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vi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283968" y="1484784"/>
            <a:ext cx="122413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 animBg="1"/>
      <p:bldP spid="11" grpId="0" animBg="1"/>
      <p:bldP spid="12" grpId="0"/>
      <p:bldP spid="14" grpId="0" animBg="1"/>
      <p:bldP spid="15" grpId="0"/>
      <p:bldP spid="16" grpId="0" animBg="1"/>
      <p:bldP spid="18" grpId="0" animBg="1"/>
      <p:bldP spid="22" grpId="0"/>
      <p:bldP spid="23" grpId="0"/>
      <p:bldP spid="24" grpId="0"/>
      <p:bldP spid="2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Fat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115616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ma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23728" y="548680"/>
            <a:ext cx="129614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film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491880" y="548680"/>
            <a:ext cx="172819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iz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292080" y="548680"/>
            <a:ext cx="122413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mi?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136815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827584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ik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619672" y="1484784"/>
            <a:ext cx="172819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fın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339752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dık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3419872" y="1484784"/>
            <a:ext cx="187220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364088" y="1484784"/>
            <a:ext cx="165618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dik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427984" y="548680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3995936" y="548680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3851920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da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499992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156176" y="1484784"/>
            <a:ext cx="79208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ti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092280" y="1484784"/>
            <a:ext cx="1296144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mi?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8" grpId="0" animBg="1"/>
      <p:bldP spid="9" grpId="0" animBg="1"/>
      <p:bldP spid="11" grpId="0" animBg="1"/>
      <p:bldP spid="12" grpId="0"/>
      <p:bldP spid="14" grpId="0" animBg="1"/>
      <p:bldP spid="15" grpId="0"/>
      <p:bldP spid="16" grpId="0" animBg="1"/>
      <p:bldP spid="18" grpId="0" animBg="1"/>
      <p:bldP spid="22" grpId="0"/>
      <p:bldP spid="23" grpId="0"/>
      <p:bldP spid="26" grpId="0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86409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539552" y="548680"/>
            <a:ext cx="64807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fe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548680"/>
            <a:ext cx="180020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fut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059832" y="548680"/>
            <a:ext cx="216024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827584" y="1484784"/>
            <a:ext cx="936104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tih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223224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fık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411760" y="1484784"/>
            <a:ext cx="108012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ra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067944" y="1484784"/>
            <a:ext cx="230425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din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355976" y="548680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3707904" y="548680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na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059832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4932040" y="1484784"/>
            <a:ext cx="864096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le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1907704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bol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364088" y="1484784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8" grpId="0" animBg="1"/>
      <p:bldP spid="11" grpId="0" animBg="1"/>
      <p:bldP spid="12" grpId="0"/>
      <p:bldP spid="14" grpId="0" animBg="1"/>
      <p:bldP spid="15" grpId="0"/>
      <p:bldP spid="16" grpId="0" animBg="1"/>
      <p:bldP spid="22" grpId="0"/>
      <p:bldP spid="23" grpId="0"/>
      <p:bldP spid="19" grpId="0"/>
      <p:bldP spid="20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51520" y="548680"/>
            <a:ext cx="144016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755576" y="548680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liz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763688" y="548680"/>
            <a:ext cx="158417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fıs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419872" y="548680"/>
            <a:ext cx="1512168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79512" y="1484784"/>
            <a:ext cx="2520280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Fı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55576" y="1484784"/>
            <a:ext cx="115212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rın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547664" y="1484784"/>
            <a:ext cx="136815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dan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572000" y="1484784"/>
            <a:ext cx="1944216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548680"/>
            <a:ext cx="136815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di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2411760" y="548680"/>
            <a:ext cx="1008112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tık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076056" y="1484784"/>
            <a:ext cx="1512168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dım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2771800" y="1484784"/>
            <a:ext cx="1728192" cy="9144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275856" y="1484784"/>
            <a:ext cx="1440160" cy="914400"/>
          </a:xfrm>
          <a:prstGeom prst="round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err="1" smtClean="0">
                <a:solidFill>
                  <a:srgbClr val="00B0F0"/>
                </a:solidFill>
                <a:latin typeface="Hand writing Mutlu" pitchFamily="2" charset="0"/>
              </a:rPr>
              <a:t>mek</a:t>
            </a:r>
            <a:endParaRPr lang="tr-TR" sz="4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8" grpId="0" animBg="1"/>
      <p:bldP spid="11" grpId="0" animBg="1"/>
      <p:bldP spid="12" grpId="0"/>
      <p:bldP spid="15" grpId="0"/>
      <p:bldP spid="16" grpId="0" animBg="1"/>
      <p:bldP spid="22" grpId="0"/>
      <p:bldP spid="24" grpId="0"/>
      <p:bldP spid="25" grpId="0"/>
      <p:bldP spid="17" grpId="0" animBg="1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</TotalTime>
  <Words>146</Words>
  <Application>Microsoft Office PowerPoint</Application>
  <PresentationFormat>Ekran Gösterisi (4:3)</PresentationFormat>
  <Paragraphs>131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2014-01-21T05:52:06Z</dcterms:created>
  <dcterms:modified xsi:type="dcterms:W3CDTF">2015-11-26T21:23:48Z</dcterms:modified>
</cp:coreProperties>
</file>