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63" r:id="rId2"/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9144000" cy="6858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1" d="100"/>
          <a:sy n="71" d="100"/>
        </p:scale>
        <p:origin x="-1800" y="-72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838718-A072-4DB0-A10E-5C96A54BC3AB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0C381A-6CD2-4D70-9551-4A9BD9A24C0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198115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2FB70-A5A9-40C9-AC4C-B473953A41A9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F7B311-9F36-4AC7-BAA8-243E430DE65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81617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F7B311-9F36-4AC7-BAA8-243E430DE65F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2571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60E40-2925-478A-83D3-EE67669BC1AF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7BA15-7991-4F1C-9704-FD89E2CCAD01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9A09D-F42B-4AE2-A700-7875A2318100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BC412-8C00-40F9-8FA7-4BC54A672014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27BBD-A06F-4743-96B6-6B5F42B5265A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68CD6-F724-417E-80E2-1BD27264803B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09570-4D69-4B76-B983-95026C716C11}" type="datetime1">
              <a:rPr lang="tr-TR" smtClean="0"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5C00B-D1DD-4660-97D5-C3C1026181FA}" type="datetime1">
              <a:rPr lang="tr-TR" smtClean="0"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7C9E1-768E-4797-9DF5-E1A55F244895}" type="datetime1">
              <a:rPr lang="tr-TR" smtClean="0"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pic>
        <p:nvPicPr>
          <p:cNvPr id="5" name="4 Resim" descr="2013-09-15 17-37-26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CB0DB-71CB-4B74-96B2-43DCA4E93F15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E2104-56E3-4873-8CCD-2EE5D6F37BD9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7049C8-8A2E-4BC0-9593-C141B86A1BD9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835696" y="332656"/>
            <a:ext cx="468052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      F,f Sesi</a:t>
            </a:r>
          </a:p>
          <a:p>
            <a:r>
              <a:rPr lang="tr-TR" sz="4000" b="1" dirty="0" smtClean="0">
                <a:latin typeface="UlusalOkul.Com El Yazısı" pitchFamily="2" charset="0"/>
              </a:rPr>
              <a:t> Cümle Çalışması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79512" y="1628800"/>
            <a:ext cx="89644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 Ha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ni</a:t>
            </a:r>
            <a:r>
              <a:rPr lang="tr-TR" sz="4000" b="1" dirty="0" smtClean="0">
                <a:latin typeface="UlusalOkul.Com El Yazısı" pitchFamily="2" charset="0"/>
              </a:rPr>
              <a:t>fe def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te</a:t>
            </a:r>
            <a:r>
              <a:rPr lang="tr-TR" sz="4000" b="1" dirty="0" smtClean="0">
                <a:latin typeface="UlusalOkul.Com El Yazısı" pitchFamily="2" charset="0"/>
              </a:rPr>
              <a:t>ri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ne</a:t>
            </a:r>
            <a:r>
              <a:rPr lang="tr-TR" sz="4000" b="1" dirty="0" smtClean="0">
                <a:latin typeface="UlusalOkul.Com El Yazısı" pitchFamily="2" charset="0"/>
              </a:rPr>
              <a:t> gü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zel</a:t>
            </a:r>
            <a:r>
              <a:rPr lang="tr-TR" sz="4000" b="1" dirty="0" smtClean="0">
                <a:latin typeface="UlusalOkul.Com El Yazısı" pitchFamily="2" charset="0"/>
              </a:rPr>
              <a:t> yaz.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79512" y="980728"/>
            <a:ext cx="8748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 Ni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lü</a:t>
            </a:r>
            <a:r>
              <a:rPr lang="tr-TR" sz="4000" b="1" dirty="0" smtClean="0">
                <a:latin typeface="UlusalOkul.Com El Yazısı" pitchFamily="2" charset="0"/>
              </a:rPr>
              <a:t>fer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lüt</a:t>
            </a:r>
            <a:r>
              <a:rPr lang="tr-TR" sz="4000" b="1" dirty="0" smtClean="0">
                <a:latin typeface="UlusalOkul.Com El Yazısı" pitchFamily="2" charset="0"/>
              </a:rPr>
              <a:t>fen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be</a:t>
            </a:r>
            <a:r>
              <a:rPr lang="tr-TR" sz="4000" b="1" dirty="0" smtClean="0">
                <a:latin typeface="UlusalOkul.Com El Yazısı" pitchFamily="2" charset="0"/>
              </a:rPr>
              <a:t>ni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din</a:t>
            </a:r>
            <a:r>
              <a:rPr lang="tr-TR" sz="4000" b="1" dirty="0" smtClean="0">
                <a:latin typeface="UlusalOkul.Com El Yazısı" pitchFamily="2" charset="0"/>
              </a:rPr>
              <a:t>le.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79512" y="332656"/>
            <a:ext cx="89644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  Ca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fer</a:t>
            </a:r>
            <a:r>
              <a:rPr lang="tr-TR" sz="4000" b="1" dirty="0" smtClean="0">
                <a:latin typeface="UlusalOkul.Com El Yazısı" pitchFamily="2" charset="0"/>
              </a:rPr>
              <a:t> çan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tan</a:t>
            </a:r>
            <a:r>
              <a:rPr lang="tr-TR" sz="4000" b="1" dirty="0" smtClean="0">
                <a:latin typeface="UlusalOkul.Com El Yazısı" pitchFamily="2" charset="0"/>
              </a:rPr>
              <a:t> çok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ha</a:t>
            </a:r>
            <a:r>
              <a:rPr lang="tr-TR" sz="4000" b="1" dirty="0" smtClean="0">
                <a:latin typeface="UlusalOkul.Com El Yazısı" pitchFamily="2" charset="0"/>
              </a:rPr>
              <a:t>fif.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79512" y="2276872"/>
            <a:ext cx="87568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rif </a:t>
            </a:r>
            <a:r>
              <a:rPr lang="tr-TR" sz="4000" b="1" dirty="0" smtClean="0">
                <a:latin typeface="UlusalOkul.Com El Yazısı" pitchFamily="2" charset="0"/>
              </a:rPr>
              <a:t>ka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fes</a:t>
            </a:r>
            <a:r>
              <a:rPr lang="tr-TR" sz="4000" b="1" dirty="0" smtClean="0">
                <a:latin typeface="UlusalOkul.Com El Yazısı" pitchFamily="2" charset="0"/>
              </a:rPr>
              <a:t>te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ki</a:t>
            </a:r>
            <a:r>
              <a:rPr lang="tr-TR" sz="4000" b="1" dirty="0" smtClean="0">
                <a:latin typeface="UlusalOkul.Com El Yazısı" pitchFamily="2" charset="0"/>
              </a:rPr>
              <a:t> kuş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öt</a:t>
            </a:r>
            <a:r>
              <a:rPr lang="tr-TR" sz="4000" b="1" dirty="0" smtClean="0">
                <a:latin typeface="UlusalOkul.Com El Yazısı" pitchFamily="2" charset="0"/>
              </a:rPr>
              <a:t>tü.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6" name="5 Düz Bağlayıcı"/>
          <p:cNvCxnSpPr/>
          <p:nvPr/>
        </p:nvCxnSpPr>
        <p:spPr>
          <a:xfrm>
            <a:off x="0" y="836712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1484784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2132856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2780928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 autoUpdateAnimBg="0"/>
      <p:bldP spid="5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79512" y="1628800"/>
            <a:ext cx="89644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 Fu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at</a:t>
            </a:r>
            <a:r>
              <a:rPr lang="tr-TR" sz="4000" b="1" dirty="0" smtClean="0">
                <a:latin typeface="UlusalOkul.Com El Yazısı" pitchFamily="2" charset="0"/>
              </a:rPr>
              <a:t> fın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dık</a:t>
            </a:r>
            <a:r>
              <a:rPr lang="tr-TR" sz="4000" b="1" dirty="0" smtClean="0">
                <a:latin typeface="UlusalOkul.Com El Yazısı" pitchFamily="2" charset="0"/>
              </a:rPr>
              <a:t> se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vi</a:t>
            </a:r>
            <a:r>
              <a:rPr lang="tr-TR" sz="4000" b="1" dirty="0" smtClean="0">
                <a:latin typeface="UlusalOkul.Com El Yazısı" pitchFamily="2" charset="0"/>
              </a:rPr>
              <a:t>yor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mu</a:t>
            </a:r>
            <a:r>
              <a:rPr lang="tr-TR" sz="4000" b="1" dirty="0" smtClean="0">
                <a:latin typeface="UlusalOkul.Com El Yazısı" pitchFamily="2" charset="0"/>
              </a:rPr>
              <a:t>?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79512" y="980728"/>
            <a:ext cx="8748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 Fun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da,</a:t>
            </a:r>
            <a:r>
              <a:rPr lang="tr-TR" sz="4000" b="1" dirty="0" smtClean="0">
                <a:latin typeface="UlusalOkul.Com El Yazısı" pitchFamily="2" charset="0"/>
              </a:rPr>
              <a:t> for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ma</a:t>
            </a:r>
            <a:r>
              <a:rPr lang="tr-TR" sz="4000" b="1" dirty="0" smtClean="0">
                <a:latin typeface="UlusalOkul.Com El Yazısı" pitchFamily="2" charset="0"/>
              </a:rPr>
              <a:t>nı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giy</a:t>
            </a:r>
            <a:r>
              <a:rPr lang="tr-TR" sz="4000" b="1" dirty="0" smtClean="0">
                <a:latin typeface="UlusalOkul.Com El Yazısı" pitchFamily="2" charset="0"/>
              </a:rPr>
              <a:t>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79512" y="332656"/>
            <a:ext cx="89644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Şa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fak,</a:t>
            </a:r>
            <a:r>
              <a:rPr lang="tr-TR" sz="4000" b="1" dirty="0" smtClean="0">
                <a:latin typeface="UlusalOkul.Com El Yazısı" pitchFamily="2" charset="0"/>
              </a:rPr>
              <a:t> ku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şa</a:t>
            </a:r>
            <a:r>
              <a:rPr lang="tr-TR" sz="4000" b="1" dirty="0" smtClean="0">
                <a:latin typeface="UlusalOkul.Com El Yazısı" pitchFamily="2" charset="0"/>
              </a:rPr>
              <a:t> ek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mek</a:t>
            </a:r>
            <a:r>
              <a:rPr lang="tr-TR" sz="4000" b="1" dirty="0" smtClean="0">
                <a:latin typeface="UlusalOkul.Com El Yazısı" pitchFamily="2" charset="0"/>
              </a:rPr>
              <a:t> u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fa</a:t>
            </a:r>
            <a:r>
              <a:rPr lang="tr-TR" sz="4000" b="1" dirty="0" smtClean="0">
                <a:latin typeface="UlusalOkul.Com El Yazısı" pitchFamily="2" charset="0"/>
              </a:rPr>
              <a:t>la.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79512" y="2276872"/>
            <a:ext cx="87568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Fe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rit,</a:t>
            </a:r>
            <a:r>
              <a:rPr lang="tr-TR" sz="4000" b="1" dirty="0" smtClean="0">
                <a:latin typeface="UlusalOkul.Com El Yazısı" pitchFamily="2" charset="0"/>
              </a:rPr>
              <a:t> fe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ne</a:t>
            </a:r>
            <a:r>
              <a:rPr lang="tr-TR" sz="4000" b="1" dirty="0" smtClean="0">
                <a:latin typeface="UlusalOkul.Com El Yazısı" pitchFamily="2" charset="0"/>
              </a:rPr>
              <a:t>ri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yak</a:t>
            </a:r>
            <a:r>
              <a:rPr lang="tr-TR" sz="4000" b="1" dirty="0" smtClean="0">
                <a:latin typeface="UlusalOkul.Com El Yazısı" pitchFamily="2" charset="0"/>
              </a:rPr>
              <a:t>tı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mı</a:t>
            </a:r>
            <a:r>
              <a:rPr lang="tr-TR" sz="4000" b="1" dirty="0" smtClean="0">
                <a:latin typeface="UlusalOkul.Com El Yazısı" pitchFamily="2" charset="0"/>
              </a:rPr>
              <a:t>?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6" name="5 Düz Bağlayıcı"/>
          <p:cNvCxnSpPr/>
          <p:nvPr/>
        </p:nvCxnSpPr>
        <p:spPr>
          <a:xfrm>
            <a:off x="0" y="836712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1484784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2132856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2780928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 autoUpdateAnimBg="0"/>
      <p:bldP spid="5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79512" y="1628800"/>
            <a:ext cx="89644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Fat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ma</a:t>
            </a:r>
            <a:r>
              <a:rPr lang="tr-TR" sz="4000" b="1" dirty="0" smtClean="0">
                <a:latin typeface="UlusalOkul.Com El Yazısı" pitchFamily="2" charset="0"/>
              </a:rPr>
              <a:t>,film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iz</a:t>
            </a:r>
            <a:r>
              <a:rPr lang="tr-TR" sz="4000" b="1" dirty="0" smtClean="0">
                <a:latin typeface="UlusalOkul.Com El Yazısı" pitchFamily="2" charset="0"/>
              </a:rPr>
              <a:t>le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di</a:t>
            </a:r>
            <a:r>
              <a:rPr lang="tr-TR" sz="4000" b="1" dirty="0" smtClean="0">
                <a:latin typeface="UlusalOkul.Com El Yazısı" pitchFamily="2" charset="0"/>
              </a:rPr>
              <a:t> mi?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79512" y="980728"/>
            <a:ext cx="8748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E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fe</a:t>
            </a:r>
            <a:r>
              <a:rPr lang="tr-TR" sz="4000" b="1" dirty="0" smtClean="0">
                <a:latin typeface="UlusalOkul.Com El Yazısı" pitchFamily="2" charset="0"/>
              </a:rPr>
              <a:t> fut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bo</a:t>
            </a:r>
            <a:r>
              <a:rPr lang="tr-TR" sz="4000" b="1" dirty="0" smtClean="0">
                <a:latin typeface="UlusalOkul.Com El Yazısı" pitchFamily="2" charset="0"/>
              </a:rPr>
              <a:t>lu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se</a:t>
            </a:r>
            <a:r>
              <a:rPr lang="tr-TR" sz="4000" b="1" dirty="0" smtClean="0">
                <a:latin typeface="UlusalOkul.Com El Yazısı" pitchFamily="2" charset="0"/>
              </a:rPr>
              <a:t>vi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yor</a:t>
            </a:r>
            <a:r>
              <a:rPr lang="tr-TR" sz="4000" b="1" dirty="0" smtClean="0">
                <a:latin typeface="UlusalOkul.Com El Yazısı" pitchFamily="2" charset="0"/>
              </a:rPr>
              <a:t> mu?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79512" y="332656"/>
            <a:ext cx="89644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Fi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liz</a:t>
            </a:r>
            <a:r>
              <a:rPr lang="tr-TR" sz="4000" b="1" dirty="0" smtClean="0">
                <a:latin typeface="UlusalOkul.Com El Yazısı" pitchFamily="2" charset="0"/>
              </a:rPr>
              <a:t>,fık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ra</a:t>
            </a:r>
            <a:r>
              <a:rPr lang="tr-TR" sz="4000" b="1" dirty="0" smtClean="0">
                <a:latin typeface="UlusalOkul.Com El Yazısı" pitchFamily="2" charset="0"/>
              </a:rPr>
              <a:t> an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lat</a:t>
            </a:r>
            <a:r>
              <a:rPr lang="tr-TR" sz="4000" b="1" dirty="0" smtClean="0">
                <a:latin typeface="UlusalOkul.Com El Yazısı" pitchFamily="2" charset="0"/>
              </a:rPr>
              <a:t>tı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mı</a:t>
            </a:r>
            <a:r>
              <a:rPr lang="tr-TR" sz="4000" b="1" dirty="0" smtClean="0">
                <a:latin typeface="UlusalOkul.Com El Yazısı" pitchFamily="2" charset="0"/>
              </a:rPr>
              <a:t>?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79512" y="2276872"/>
            <a:ext cx="87568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Fa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ik</a:t>
            </a:r>
            <a:r>
              <a:rPr lang="tr-TR" sz="4000" b="1" dirty="0" smtClean="0">
                <a:latin typeface="UlusalOkul.Com El Yazısı" pitchFamily="2" charset="0"/>
              </a:rPr>
              <a:t>,fın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dık</a:t>
            </a:r>
            <a:r>
              <a:rPr lang="tr-TR" sz="4000" b="1" dirty="0" smtClean="0">
                <a:latin typeface="UlusalOkul.Com El Yazısı" pitchFamily="2" charset="0"/>
              </a:rPr>
              <a:t> fi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da</a:t>
            </a:r>
            <a:r>
              <a:rPr lang="tr-TR" sz="4000" b="1" dirty="0" smtClean="0">
                <a:latin typeface="UlusalOkul.Com El Yazısı" pitchFamily="2" charset="0"/>
              </a:rPr>
              <a:t>nı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dik</a:t>
            </a:r>
            <a:r>
              <a:rPr lang="tr-TR" sz="4000" b="1" dirty="0" smtClean="0">
                <a:latin typeface="UlusalOkul.Com El Yazısı" pitchFamily="2" charset="0"/>
              </a:rPr>
              <a:t>ti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mi</a:t>
            </a:r>
            <a:r>
              <a:rPr lang="tr-TR" sz="4000" b="1" dirty="0" smtClean="0">
                <a:latin typeface="UlusalOkul.Com El Yazısı" pitchFamily="2" charset="0"/>
              </a:rPr>
              <a:t>?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6" name="5 Düz Bağlayıcı"/>
          <p:cNvCxnSpPr/>
          <p:nvPr/>
        </p:nvCxnSpPr>
        <p:spPr>
          <a:xfrm>
            <a:off x="0" y="836712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1484784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2132856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2780928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 autoUpdateAnimBg="0"/>
      <p:bldP spid="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79512" y="1628800"/>
            <a:ext cx="89644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Şe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fik</a:t>
            </a:r>
            <a:r>
              <a:rPr lang="tr-TR" sz="4000" b="1" dirty="0" smtClean="0">
                <a:latin typeface="UlusalOkul.Com El Yazısı" pitchFamily="2" charset="0"/>
              </a:rPr>
              <a:t>,fır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tı</a:t>
            </a:r>
            <a:r>
              <a:rPr lang="tr-TR" sz="4000" b="1" dirty="0" smtClean="0">
                <a:latin typeface="UlusalOkul.Com El Yazısı" pitchFamily="2" charset="0"/>
              </a:rPr>
              <a:t>na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sey</a:t>
            </a:r>
            <a:r>
              <a:rPr lang="tr-TR" sz="4000" b="1" dirty="0" smtClean="0">
                <a:latin typeface="UlusalOkul.Com El Yazısı" pitchFamily="2" charset="0"/>
              </a:rPr>
              <a:t>ret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ti</a:t>
            </a:r>
            <a:r>
              <a:rPr lang="tr-TR" sz="4000" b="1" dirty="0" smtClean="0">
                <a:latin typeface="UlusalOkul.Com El Yazısı" pitchFamily="2" charset="0"/>
              </a:rPr>
              <a:t>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79512" y="980728"/>
            <a:ext cx="8748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Saf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fet</a:t>
            </a:r>
            <a:r>
              <a:rPr lang="tr-TR" sz="4000" b="1" dirty="0" smtClean="0">
                <a:latin typeface="UlusalOkul.Com El Yazısı" pitchFamily="2" charset="0"/>
              </a:rPr>
              <a:t>,te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le</a:t>
            </a:r>
            <a:r>
              <a:rPr lang="tr-TR" sz="4000" b="1" dirty="0" smtClean="0">
                <a:latin typeface="UlusalOkul.Com El Yazısı" pitchFamily="2" charset="0"/>
              </a:rPr>
              <a:t>fo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nu</a:t>
            </a:r>
            <a:r>
              <a:rPr lang="tr-TR" sz="4000" b="1" dirty="0" smtClean="0">
                <a:latin typeface="UlusalOkul.Com El Yazısı" pitchFamily="2" charset="0"/>
              </a:rPr>
              <a:t> aç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tı</a:t>
            </a:r>
            <a:r>
              <a:rPr lang="tr-TR" sz="4000" b="1" dirty="0" smtClean="0">
                <a:latin typeface="UlusalOkul.Com El Yazısı" pitchFamily="2" charset="0"/>
              </a:rPr>
              <a:t>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79512" y="332656"/>
            <a:ext cx="89644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Fey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za</a:t>
            </a:r>
            <a:r>
              <a:rPr lang="tr-TR" sz="4000" b="1" dirty="0" smtClean="0">
                <a:latin typeface="UlusalOkul.Com El Yazısı" pitchFamily="2" charset="0"/>
              </a:rPr>
              <a:t>,fes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ti</a:t>
            </a:r>
            <a:r>
              <a:rPr lang="tr-TR" sz="4000" b="1" dirty="0" smtClean="0">
                <a:latin typeface="UlusalOkul.Com El Yazısı" pitchFamily="2" charset="0"/>
              </a:rPr>
              <a:t>val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de</a:t>
            </a:r>
            <a:r>
              <a:rPr lang="tr-TR" sz="4000" b="1" dirty="0" smtClean="0">
                <a:latin typeface="UlusalOkul.Com El Yazısı" pitchFamily="2" charset="0"/>
              </a:rPr>
              <a:t> gez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di</a:t>
            </a:r>
            <a:r>
              <a:rPr lang="tr-TR" sz="4000" b="1" dirty="0" smtClean="0">
                <a:latin typeface="UlusalOkul.Com El Yazısı" pitchFamily="2" charset="0"/>
              </a:rPr>
              <a:t>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79512" y="2276872"/>
            <a:ext cx="87568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Fev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zi</a:t>
            </a:r>
            <a:r>
              <a:rPr lang="tr-TR" sz="4000" b="1" dirty="0" smtClean="0">
                <a:latin typeface="UlusalOkul.Com El Yazısı" pitchFamily="2" charset="0"/>
              </a:rPr>
              <a:t>,fı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rın</a:t>
            </a:r>
            <a:r>
              <a:rPr lang="tr-TR" sz="4000" b="1" dirty="0" smtClean="0">
                <a:latin typeface="UlusalOkul.Com El Yazısı" pitchFamily="2" charset="0"/>
              </a:rPr>
              <a:t>dan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ek</a:t>
            </a:r>
            <a:r>
              <a:rPr lang="tr-TR" sz="4000" b="1" dirty="0" smtClean="0">
                <a:latin typeface="UlusalOkul.Com El Yazısı" pitchFamily="2" charset="0"/>
              </a:rPr>
              <a:t>mek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al</a:t>
            </a:r>
            <a:r>
              <a:rPr lang="tr-TR" sz="4000" b="1" dirty="0" smtClean="0">
                <a:latin typeface="UlusalOkul.Com El Yazısı" pitchFamily="2" charset="0"/>
              </a:rPr>
              <a:t>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6" name="5 Düz Bağlayıcı"/>
          <p:cNvCxnSpPr/>
          <p:nvPr/>
        </p:nvCxnSpPr>
        <p:spPr>
          <a:xfrm>
            <a:off x="0" y="836712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1484784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2132856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2780928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 autoUpdateAnimBg="0"/>
      <p:bldP spid="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79512" y="1628800"/>
            <a:ext cx="89644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Fi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liz</a:t>
            </a:r>
            <a:r>
              <a:rPr lang="tr-TR" sz="4000" b="1" dirty="0" smtClean="0">
                <a:latin typeface="UlusalOkul.Com El Yazısı" pitchFamily="2" charset="0"/>
              </a:rPr>
              <a:t> fıs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tık</a:t>
            </a:r>
            <a:r>
              <a:rPr lang="tr-TR" sz="4000" b="1" dirty="0" smtClean="0">
                <a:latin typeface="UlusalOkul.Com El Yazısı" pitchFamily="2" charset="0"/>
              </a:rPr>
              <a:t> ye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di</a:t>
            </a:r>
            <a:r>
              <a:rPr lang="tr-TR" sz="4000" b="1" dirty="0" smtClean="0">
                <a:latin typeface="UlusalOkul.Com El Yazısı" pitchFamily="2" charset="0"/>
              </a:rPr>
              <a:t>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79512" y="980728"/>
            <a:ext cx="8748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Fa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tih</a:t>
            </a:r>
            <a:r>
              <a:rPr lang="tr-TR" sz="4000" b="1" dirty="0" smtClean="0">
                <a:latin typeface="UlusalOkul.Com El Yazısı" pitchFamily="2" charset="0"/>
              </a:rPr>
              <a:t> fık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ra</a:t>
            </a:r>
            <a:r>
              <a:rPr lang="tr-TR" sz="4000" b="1" dirty="0" smtClean="0">
                <a:latin typeface="UlusalOkul.Com El Yazısı" pitchFamily="2" charset="0"/>
              </a:rPr>
              <a:t>yı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din</a:t>
            </a:r>
            <a:r>
              <a:rPr lang="tr-TR" sz="4000" b="1" dirty="0" smtClean="0">
                <a:latin typeface="UlusalOkul.Com El Yazısı" pitchFamily="2" charset="0"/>
              </a:rPr>
              <a:t>le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di</a:t>
            </a:r>
            <a:r>
              <a:rPr lang="tr-TR" sz="4000" b="1" dirty="0" smtClean="0">
                <a:latin typeface="UlusalOkul.Com El Yazısı" pitchFamily="2" charset="0"/>
              </a:rPr>
              <a:t>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79512" y="332656"/>
            <a:ext cx="89644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Fa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tih</a:t>
            </a:r>
            <a:r>
              <a:rPr lang="tr-TR" sz="4000" b="1" dirty="0" smtClean="0">
                <a:latin typeface="UlusalOkul.Com El Yazısı" pitchFamily="2" charset="0"/>
              </a:rPr>
              <a:t>,fın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dık</a:t>
            </a:r>
            <a:r>
              <a:rPr lang="tr-TR" sz="4000" b="1" dirty="0" smtClean="0">
                <a:latin typeface="UlusalOkul.Com El Yazısı" pitchFamily="2" charset="0"/>
              </a:rPr>
              <a:t> top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la</a:t>
            </a:r>
            <a:r>
              <a:rPr lang="tr-TR" sz="4000" b="1" dirty="0" smtClean="0">
                <a:latin typeface="UlusalOkul.Com El Yazısı" pitchFamily="2" charset="0"/>
              </a:rPr>
              <a:t>dı.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79512" y="2276872"/>
            <a:ext cx="87568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Fı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rın</a:t>
            </a:r>
            <a:r>
              <a:rPr lang="tr-TR" sz="4000" b="1" dirty="0" smtClean="0">
                <a:latin typeface="UlusalOkul.Com El Yazısı" pitchFamily="2" charset="0"/>
              </a:rPr>
              <a:t>dan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ek</a:t>
            </a:r>
            <a:r>
              <a:rPr lang="tr-TR" sz="4000" b="1" dirty="0" smtClean="0">
                <a:latin typeface="UlusalOkul.Com El Yazısı" pitchFamily="2" charset="0"/>
              </a:rPr>
              <a:t>mek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al</a:t>
            </a:r>
            <a:r>
              <a:rPr lang="tr-TR" sz="4000" b="1" dirty="0" smtClean="0">
                <a:latin typeface="UlusalOkul.Com El Yazısı" pitchFamily="2" charset="0"/>
              </a:rPr>
              <a:t>dım.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6" name="5 Düz Bağlayıcı"/>
          <p:cNvCxnSpPr/>
          <p:nvPr/>
        </p:nvCxnSpPr>
        <p:spPr>
          <a:xfrm>
            <a:off x="0" y="836712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1484784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2132856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2780928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 autoUpdateAnimBg="0"/>
      <p:bldP spid="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79512" y="1628800"/>
            <a:ext cx="89644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     Çok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ye</a:t>
            </a:r>
            <a:r>
              <a:rPr lang="tr-TR" sz="4000" b="1" dirty="0" smtClean="0">
                <a:latin typeface="UlusalOkul.Com El Yazısı" pitchFamily="2" charset="0"/>
              </a:rPr>
              <a:t>mek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ten</a:t>
            </a:r>
            <a:r>
              <a:rPr lang="tr-TR" sz="4000" b="1" dirty="0" smtClean="0">
                <a:latin typeface="UlusalOkul.Com El Yazısı" pitchFamily="2" charset="0"/>
              </a:rPr>
              <a:t> pat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la</a:t>
            </a:r>
            <a:r>
              <a:rPr lang="tr-TR" sz="4000" b="1" dirty="0" smtClean="0">
                <a:latin typeface="UlusalOkul.Com El Yazısı" pitchFamily="2" charset="0"/>
              </a:rPr>
              <a:t>dı.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79512" y="980728"/>
            <a:ext cx="8748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     Fa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re</a:t>
            </a:r>
            <a:r>
              <a:rPr lang="tr-TR" sz="4000" b="1" dirty="0" smtClean="0">
                <a:latin typeface="UlusalOkul.Com El Yazısı" pitchFamily="2" charset="0"/>
              </a:rPr>
              <a:t> fın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dık</a:t>
            </a:r>
            <a:r>
              <a:rPr lang="tr-TR" sz="4000" b="1" dirty="0" smtClean="0">
                <a:latin typeface="UlusalOkul.Com El Yazısı" pitchFamily="2" charset="0"/>
              </a:rPr>
              <a:t>la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rı</a:t>
            </a:r>
            <a:r>
              <a:rPr lang="tr-TR" sz="4000" b="1" dirty="0" smtClean="0">
                <a:latin typeface="UlusalOkul.Com El Yazısı" pitchFamily="2" charset="0"/>
              </a:rPr>
              <a:t> top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la</a:t>
            </a:r>
            <a:r>
              <a:rPr lang="tr-TR" sz="4000" b="1" dirty="0" smtClean="0">
                <a:latin typeface="UlusalOkul.Com El Yazısı" pitchFamily="2" charset="0"/>
              </a:rPr>
              <a:t>dı.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79512" y="332656"/>
            <a:ext cx="89644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          TE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KER</a:t>
            </a:r>
            <a:r>
              <a:rPr lang="tr-TR" sz="4000" b="1" dirty="0" smtClean="0">
                <a:latin typeface="UlusalOkul.Com El Yazısı" pitchFamily="2" charset="0"/>
              </a:rPr>
              <a:t>LE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ME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79512" y="2276872"/>
            <a:ext cx="87568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     Se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fer</a:t>
            </a:r>
            <a:r>
              <a:rPr lang="tr-TR" sz="4000" b="1" dirty="0" smtClean="0">
                <a:latin typeface="UlusalOkul.Com El Yazısı" pitchFamily="2" charset="0"/>
              </a:rPr>
              <a:t> ta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sın</a:t>
            </a:r>
            <a:r>
              <a:rPr lang="tr-TR" sz="4000" b="1" dirty="0" smtClean="0">
                <a:latin typeface="UlusalOkul.Com El Yazısı" pitchFamily="2" charset="0"/>
              </a:rPr>
              <a:t>da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fin</a:t>
            </a:r>
            <a:r>
              <a:rPr lang="tr-TR" sz="4000" b="1" dirty="0" smtClean="0">
                <a:latin typeface="UlusalOkul.Com El Yazısı" pitchFamily="2" charset="0"/>
              </a:rPr>
              <a:t>can.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6" name="5 Düz Bağlayıcı"/>
          <p:cNvCxnSpPr/>
          <p:nvPr/>
        </p:nvCxnSpPr>
        <p:spPr>
          <a:xfrm>
            <a:off x="0" y="836712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1484784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2132856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2780928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 autoUpdateAnimBg="0"/>
      <p:bldP spid="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79512" y="1628800"/>
            <a:ext cx="89644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    Fı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sıl</a:t>
            </a:r>
            <a:r>
              <a:rPr lang="tr-TR" sz="4000" b="1" dirty="0" smtClean="0">
                <a:latin typeface="UlusalOkul.Com El Yazısı" pitchFamily="2" charset="0"/>
              </a:rPr>
              <a:t>da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dım</a:t>
            </a:r>
            <a:r>
              <a:rPr lang="tr-TR" sz="4000" b="1" dirty="0" smtClean="0">
                <a:latin typeface="UlusalOkul.Com El Yazısı" pitchFamily="2" charset="0"/>
              </a:rPr>
              <a:t> duy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ma</a:t>
            </a:r>
            <a:r>
              <a:rPr lang="tr-TR" sz="4000" b="1" dirty="0" smtClean="0">
                <a:latin typeface="UlusalOkul.Com El Yazısı" pitchFamily="2" charset="0"/>
              </a:rPr>
              <a:t>dın.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79512" y="980728"/>
            <a:ext cx="8748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    Fik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ri</a:t>
            </a:r>
            <a:r>
              <a:rPr lang="tr-TR" sz="4000" b="1" dirty="0" smtClean="0">
                <a:latin typeface="UlusalOkul.Com El Yazısı" pitchFamily="2" charset="0"/>
              </a:rPr>
              <a:t>mi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hiç</a:t>
            </a:r>
            <a:r>
              <a:rPr lang="tr-TR" sz="4000" b="1" dirty="0" smtClean="0">
                <a:latin typeface="UlusalOkul.Com El Yazısı" pitchFamily="2" charset="0"/>
              </a:rPr>
              <a:t> sor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ma</a:t>
            </a:r>
            <a:r>
              <a:rPr lang="tr-TR" sz="4000" b="1" dirty="0" smtClean="0">
                <a:latin typeface="UlusalOkul.Com El Yazısı" pitchFamily="2" charset="0"/>
              </a:rPr>
              <a:t>dın.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79512" y="332656"/>
            <a:ext cx="89644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    Sa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na</a:t>
            </a:r>
            <a:r>
              <a:rPr lang="tr-TR" sz="4000" b="1" dirty="0" smtClean="0">
                <a:latin typeface="UlusalOkul.Com El Yazısı" pitchFamily="2" charset="0"/>
              </a:rPr>
              <a:t> fıs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tık</a:t>
            </a:r>
            <a:r>
              <a:rPr lang="tr-TR" sz="4000" b="1" dirty="0" smtClean="0">
                <a:latin typeface="UlusalOkul.Com El Yazısı" pitchFamily="2" charset="0"/>
              </a:rPr>
              <a:t> al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sın</a:t>
            </a:r>
            <a:r>
              <a:rPr lang="tr-TR" sz="4000" b="1" dirty="0" smtClean="0">
                <a:latin typeface="UlusalOkul.Com El Yazısı" pitchFamily="2" charset="0"/>
              </a:rPr>
              <a:t> am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can</a:t>
            </a:r>
            <a:r>
              <a:rPr lang="tr-TR" sz="4000" b="1" dirty="0" smtClean="0">
                <a:latin typeface="UlusalOkul.Com El Yazısı" pitchFamily="2" charset="0"/>
              </a:rPr>
              <a:t>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79512" y="2276872"/>
            <a:ext cx="87568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         son,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son</a:t>
            </a:r>
            <a:r>
              <a:rPr lang="tr-TR" sz="4000" b="1" dirty="0" smtClean="0">
                <a:latin typeface="UlusalOkul.Com El Yazısı" pitchFamily="2" charset="0"/>
              </a:rPr>
              <a:t>,son,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son</a:t>
            </a:r>
            <a:r>
              <a:rPr lang="tr-TR" sz="4000" b="1" dirty="0" smtClean="0">
                <a:latin typeface="UlusalOkul.Com El Yazısı" pitchFamily="2" charset="0"/>
              </a:rPr>
              <a:t>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6" name="5 Düz Bağlayıcı"/>
          <p:cNvCxnSpPr/>
          <p:nvPr/>
        </p:nvCxnSpPr>
        <p:spPr>
          <a:xfrm>
            <a:off x="0" y="836712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1484784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2132856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2780928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 autoUpdateAnimBg="0"/>
      <p:bldP spid="5" grpId="0" autoUpdateAnimBg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152</Words>
  <Application>Microsoft Office PowerPoint</Application>
  <PresentationFormat>Ekran Gösterisi (4:3)</PresentationFormat>
  <Paragraphs>40</Paragraphs>
  <Slides>8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12" baseType="lpstr">
      <vt:lpstr>Arial</vt:lpstr>
      <vt:lpstr>Calibri</vt:lpstr>
      <vt:lpstr>UlusalOkul.Com El Yazısı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4</cp:revision>
  <dcterms:created xsi:type="dcterms:W3CDTF">2014-01-31T09:06:30Z</dcterms:created>
  <dcterms:modified xsi:type="dcterms:W3CDTF">2015-11-26T21:23:59Z</dcterms:modified>
</cp:coreProperties>
</file>