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DD389D-FC67-4FCD-9E07-02618F198C84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E43EC2-5EE0-4419-A61B-38A151CD7CC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5800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43EC2-5EE0-4419-A61B-38A151CD7CCB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9042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asper\Desktop\ScreenShot 21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9144000" cy="6336704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1403648" y="548680"/>
            <a:ext cx="57606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2555776" y="548680"/>
            <a:ext cx="57606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3779912" y="548680"/>
            <a:ext cx="57606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5004048" y="548680"/>
            <a:ext cx="79208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444208" y="548680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596336" y="548680"/>
            <a:ext cx="129614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1403648" y="1268760"/>
            <a:ext cx="57606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2555776" y="1268760"/>
            <a:ext cx="57606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3779912" y="1268760"/>
            <a:ext cx="57606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932040" y="1268760"/>
            <a:ext cx="93610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6444208" y="1268760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7596336" y="1268760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1403648" y="2060848"/>
            <a:ext cx="57606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2555776" y="2060848"/>
            <a:ext cx="57606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3779912" y="2060848"/>
            <a:ext cx="57606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4932040" y="2060848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6444208" y="2060848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>
            <a:off x="7596336" y="2060848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Ekran Gösterisi (4:3)</PresentationFormat>
  <Paragraphs>2</Paragraphs>
  <Slides>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4" baseType="lpstr">
      <vt:lpstr>Arial</vt:lpstr>
      <vt:lpstr>Calibri</vt:lpstr>
      <vt:lpstr>Ofis Teması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2</cp:revision>
  <dcterms:created xsi:type="dcterms:W3CDTF">2013-12-18T18:44:49Z</dcterms:created>
  <dcterms:modified xsi:type="dcterms:W3CDTF">2015-11-26T21:38:32Z</dcterms:modified>
</cp:coreProperties>
</file>