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30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60B34-A3C2-46FD-8487-DF169AF43E5F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1576A-A10C-4BD8-A1C5-ACE866E30E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7985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1576A-A10C-4BD8-A1C5-ACE866E30E04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5848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D6FA-F4FB-4A6B-9304-8D7D52B8C67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21B5-66F8-4D3B-BB3E-FFB66700434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0A995-15FF-4C5D-9872-958C517800E0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1FB98-28DE-42BB-9655-6D5172B34A77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5CB6F-0E78-4FF0-B82D-F7E5722464B6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86EF3-5331-492D-BEFB-70015161D4F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D4926-DA34-4C66-8B52-5B8A1DCEE473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6C0C0-94E0-4352-ABC1-0480A3243A2D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C617-91B3-4CDF-8072-9F8E0F4B1F9D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EFC9-9358-46B1-AB29-F260D859ED41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3FF9-9013-4090-90C1-F1CD21C5CAB6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A5C94-F5DB-49F0-B725-A224D077495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3857" y="260648"/>
            <a:ext cx="895629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Açık ve Kapalı Hece 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Çalışmaları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e,l,a,t,i,n,o,r,m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 </a:t>
            </a:r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 Sınıfı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tat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910305">
            <a:off x="2655112" y="-107213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til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396996">
            <a:off x="3027813" y="-27864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tit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396996">
            <a:off x="3027814" y="-99873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tan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396996">
            <a:off x="2379742" y="-27865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ten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396996">
            <a:off x="2451751" y="-27864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tin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918989">
            <a:off x="2739233" y="-50427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716016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lan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918989">
            <a:off x="2451201" y="-122436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nal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652120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nat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436096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net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987824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ele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3275856" y="188640"/>
            <a:ext cx="914400" cy="187220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932040" y="836712"/>
            <a:ext cx="1080120" cy="129614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nen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771800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nan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55776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lin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518714">
            <a:off x="2771800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78802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ton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932040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not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lot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927148">
            <a:off x="2699792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tol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771800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14806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nol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915816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lon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868813">
            <a:off x="248376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nol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915816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0810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ala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699792" y="764704"/>
            <a:ext cx="1584176" cy="129614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764704"/>
            <a:ext cx="1368152" cy="136815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lar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507884">
            <a:off x="248376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76056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ler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119338">
            <a:off x="2583008" y="-90942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78802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ter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138997">
            <a:off x="2555776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ret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987824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rat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436096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rit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3059832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20072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rol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lor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251765">
            <a:off x="2513094" y="-9621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tir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tar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272335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lat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602001">
            <a:off x="2555643" y="1517"/>
            <a:ext cx="1529582" cy="2060848"/>
          </a:xfrm>
          <a:prstGeom prst="roundRect">
            <a:avLst>
              <a:gd name="adj" fmla="val 15850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20072" y="0"/>
            <a:ext cx="1368152" cy="191683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mel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656184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0810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mil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843808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80112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met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699792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0810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mat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72412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mer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83768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mor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339752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436096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man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195736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0810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men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11760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nem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979712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860032" y="0"/>
            <a:ext cx="172819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rem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907704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788024" y="0"/>
            <a:ext cx="1800200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let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879872">
            <a:off x="2726414" y="-140473"/>
            <a:ext cx="1451493" cy="2060848"/>
          </a:xfrm>
          <a:prstGeom prst="roundRect">
            <a:avLst>
              <a:gd name="adj" fmla="val 15850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1988840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mon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339752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364088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min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411760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92080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tem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553849">
            <a:off x="2349949" y="47328"/>
            <a:ext cx="1282126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4572000" y="0"/>
            <a:ext cx="1944216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mit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699792" y="0"/>
            <a:ext cx="1872208" cy="2420888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508104" y="0"/>
            <a:ext cx="1368152" cy="24208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tel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647650">
            <a:off x="3042105" y="132943"/>
            <a:ext cx="1080120" cy="2060848"/>
          </a:xfrm>
          <a:prstGeom prst="roundRect">
            <a:avLst>
              <a:gd name="adj" fmla="val 15850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206084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tal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699792" y="0"/>
            <a:ext cx="1272335" cy="2060848"/>
          </a:xfrm>
          <a:prstGeom prst="roundRect">
            <a:avLst>
              <a:gd name="adj" fmla="val 15850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20072" y="0"/>
            <a:ext cx="1368152" cy="198884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smtClean="0">
                <a:solidFill>
                  <a:srgbClr val="FFFF00"/>
                </a:solidFill>
                <a:latin typeface="Hand writing Mutlu" pitchFamily="2" charset="0"/>
              </a:rPr>
              <a:t>lal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910305">
            <a:off x="2711311" y="-212660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220072" y="116632"/>
            <a:ext cx="1368152" cy="201622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6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600" dirty="0" err="1" smtClean="0">
                <a:solidFill>
                  <a:srgbClr val="FFFF00"/>
                </a:solidFill>
                <a:latin typeface="Hand writing Mutlu" pitchFamily="2" charset="0"/>
              </a:rPr>
              <a:t>tet</a:t>
            </a:r>
            <a:endParaRPr lang="tr-TR" sz="1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 rot="1910305">
            <a:off x="2655112" y="-107213"/>
            <a:ext cx="1272335" cy="2650526"/>
          </a:xfrm>
          <a:prstGeom prst="roundRect">
            <a:avLst>
              <a:gd name="adj" fmla="val 15850"/>
            </a:avLst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Yuvarlatılmış Dikdörtgen"/>
          <p:cNvSpPr/>
          <p:nvPr/>
        </p:nvSpPr>
        <p:spPr>
          <a:xfrm>
            <a:off x="5004048" y="0"/>
            <a:ext cx="1368152" cy="249289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170</Words>
  <Application>Microsoft Office PowerPoint</Application>
  <PresentationFormat>Ekran Gösterisi (4:3)</PresentationFormat>
  <Paragraphs>111</Paragraphs>
  <Slides>53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53</vt:i4>
      </vt:variant>
    </vt:vector>
  </HeadingPairs>
  <TitlesOfParts>
    <vt:vector size="57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2013-12-22T10:04:44Z</dcterms:created>
  <dcterms:modified xsi:type="dcterms:W3CDTF">2015-11-26T21:14:30Z</dcterms:modified>
</cp:coreProperties>
</file>