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0B0D537-1FA3-4F42-B053-BA4450E9C9DA}" type="datetimeFigureOut">
              <a:rPr lang="tr-TR"/>
              <a:pPr/>
              <a:t>14.12.2015</a:t>
            </a:fld>
            <a:endParaRPr lang="tr-TR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BE7E0D2-17C2-41AD-8FA5-C00BB9EBA209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13792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81878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28125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E0D2-17C2-41AD-8FA5-C00BB9EBA209}" type="slidenum">
              <a:rPr lang="tr-TR" smtClean="0"/>
              <a:pPr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8229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AEE5C-74D3-4A13-B87D-E0F68AC3325F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AB304-75C7-4E4A-A02A-8AA4391316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5FFD7-2F7B-45BF-9F89-654A03CFAC0C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80F7-A5CD-4CFC-97CA-2CA2465DA0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424B0-145E-4B07-80F8-5AEB319136B5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D134B-53F7-45D8-86FB-A983BDC1905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CE6AF-3DC4-4F45-8F89-C9DEDEAF7FCF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C78CA-9861-463C-BBB4-FB2D424E04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1F8D0-A820-48A3-8D02-1D621587D44B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6BE52-FD39-4FC1-8A25-621CF7D8781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15160-2E52-4104-A31A-DE7C52A28782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8CD81-01D7-4825-B043-4B435994550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79E24-A31C-4D33-B8F1-15FEF5C22803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06C8-AB29-44AE-BA0A-A28936BC0B9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7B650-86F7-4C7D-8130-CEC4019FD59E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23FE4-80BC-4117-8F90-ABB9433DA0E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38B2C-6270-4FD2-9F5F-09BC91D7F94F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2DB08-B654-4133-8CCB-FD3BE9ADB11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25D0C-6924-44FE-9C0A-E50C2CA53C0E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B8BB0-0391-4847-A9A4-4D9B6F0606F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EE4B1-D4C9-4812-B197-6BD2BD540542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3E68A-0B8C-425F-8694-C37530B784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wedge/>
    <p:sndAc>
      <p:stSnd>
        <p:snd r:embed="rId1" name="whoosh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D7B6BA-7754-4CB3-93EE-BA0B0D4390C2}" type="datetimeFigureOut">
              <a:rPr lang="tr-TR"/>
              <a:pPr>
                <a:defRPr/>
              </a:pPr>
              <a:t>14.12.2015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FC1C42-951E-4BCE-8A38-DB8CB10F1B5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wedge/>
    <p:sndAc>
      <p:stSnd>
        <p:snd r:embed="rId13" name="whoosh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Başlık"/>
          <p:cNvSpPr>
            <a:spLocks noGrp="1"/>
          </p:cNvSpPr>
          <p:nvPr>
            <p:ph type="ctrTitle"/>
          </p:nvPr>
        </p:nvSpPr>
        <p:spPr>
          <a:xfrm>
            <a:off x="685800" y="692150"/>
            <a:ext cx="7772400" cy="4465638"/>
          </a:xfrm>
        </p:spPr>
        <p:txBody>
          <a:bodyPr/>
          <a:lstStyle/>
          <a:p>
            <a:r>
              <a:rPr lang="tr-TR" sz="25000" smtClean="0">
                <a:latin typeface="Hand writing Mutlu" pitchFamily="2" charset="0"/>
              </a:rPr>
              <a:t>el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724650" y="648997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dirty="0"/>
              <a:t>www.sorubak.com</a:t>
            </a:r>
            <a:endParaRPr lang="tr-TR" dirty="0"/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le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la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li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te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ta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ti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ne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na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ni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lel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433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85800" y="692150"/>
            <a:ext cx="7772400" cy="446563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25000" dirty="0">
                <a:latin typeface="Hand writing Mutlu" pitchFamily="2" charset="0"/>
                <a:ea typeface="+mj-ea"/>
                <a:cs typeface="+mj-cs"/>
              </a:rPr>
              <a:t>al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lal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lil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let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lat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lit</a:t>
            </a:r>
          </a:p>
        </p:txBody>
      </p:sp>
    </p:spTree>
  </p:cSld>
  <p:clrMapOvr>
    <a:masterClrMapping/>
  </p:clrMapOvr>
  <p:transition spd="slow">
    <p:wedge/>
    <p:sndAc>
      <p:stSnd>
        <p:snd r:embed="rId3" name="whoosh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tan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ten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nal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tel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tal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025"/>
          </a:xfrm>
        </p:spPr>
        <p:txBody>
          <a:bodyPr/>
          <a:lstStyle/>
          <a:p>
            <a:r>
              <a:rPr lang="tr-TR" sz="25000" smtClean="0">
                <a:latin typeface="Hand writing Mutlu" pitchFamily="2" charset="0"/>
              </a:rPr>
              <a:t>il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til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alt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len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lan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lin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tin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Nil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ol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ot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on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et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lot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lot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ton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lo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to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no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lon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not</a:t>
            </a:r>
          </a:p>
        </p:txBody>
      </p:sp>
    </p:spTree>
  </p:cSld>
  <p:clrMapOvr>
    <a:masterClrMapping/>
  </p:clrMapOvr>
  <p:transition spd="slow">
    <p:wedge/>
    <p:sndAc>
      <p:stSnd>
        <p:snd r:embed="rId3" name="whoo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at</a:t>
            </a:r>
          </a:p>
        </p:txBody>
      </p:sp>
    </p:spTree>
  </p:cSld>
  <p:clrMapOvr>
    <a:masterClrMapping/>
  </p:clrMapOvr>
  <p:transition spd="slow">
    <p:wedge/>
    <p:sndAc>
      <p:stSnd>
        <p:snd r:embed="rId3" name="whoo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it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en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an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Başlık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5000" smtClean="0">
                <a:latin typeface="Hand writing Mutlu" pitchFamily="2" charset="0"/>
              </a:rPr>
              <a:t>  in</a:t>
            </a:r>
          </a:p>
        </p:txBody>
      </p:sp>
    </p:spTree>
  </p:cSld>
  <p:clrMapOvr>
    <a:masterClrMapping/>
  </p:clrMapOvr>
  <p:transition spd="slow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96</Words>
  <Application>Microsoft Office PowerPoint</Application>
  <PresentationFormat>Ekran Gösterisi (4:3)</PresentationFormat>
  <Paragraphs>52</Paragraphs>
  <Slides>47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51" baseType="lpstr">
      <vt:lpstr>Arial</vt:lpstr>
      <vt:lpstr>Calibri</vt:lpstr>
      <vt:lpstr>Hand writing Mutlu</vt:lpstr>
      <vt:lpstr>Ofis Teması</vt:lpstr>
      <vt:lpstr>el</vt:lpstr>
      <vt:lpstr>PowerPoint Sunusu</vt:lpstr>
      <vt:lpstr>il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</dc:title>
  <dc:creator>ALKIN</dc:creator>
  <cp:lastModifiedBy>doğan</cp:lastModifiedBy>
  <cp:revision>9</cp:revision>
  <dcterms:created xsi:type="dcterms:W3CDTF">2015-12-10T10:59:28Z</dcterms:created>
  <dcterms:modified xsi:type="dcterms:W3CDTF">2015-12-14T20:40:55Z</dcterms:modified>
</cp:coreProperties>
</file>