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0" r:id="rId10"/>
    <p:sldId id="261" r:id="rId11"/>
    <p:sldId id="266" r:id="rId12"/>
    <p:sldId id="267" r:id="rId13"/>
    <p:sldId id="268" r:id="rId14"/>
    <p:sldId id="269" r:id="rId15"/>
    <p:sldId id="271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36" autoAdjust="0"/>
    <p:restoredTop sz="94660"/>
  </p:normalViewPr>
  <p:slideViewPr>
    <p:cSldViewPr>
      <p:cViewPr varScale="1">
        <p:scale>
          <a:sx n="70" d="100"/>
          <a:sy n="70" d="100"/>
        </p:scale>
        <p:origin x="127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4359D8-021C-44D7-A7B7-978764E37852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300337-3311-48B6-BD6B-B82E4C338CB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84950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00337-3311-48B6-BD6B-B82E4C338CB3}" type="slidenum">
              <a:rPr lang="tr-TR" smtClean="0"/>
              <a:t>62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8662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2000"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2000"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2000"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2000"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2000"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2000"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2000"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2000"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2000"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2000"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2000"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2000"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260648"/>
          <a:ext cx="1533621" cy="406603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533621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dirty="0">
                          <a:latin typeface="Hand writing Mutlu" pitchFamily="2" charset="0"/>
                        </a:rPr>
                        <a:t>l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699792" y="260648"/>
          <a:ext cx="1368152" cy="406603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36815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dirty="0">
                          <a:latin typeface="Hand writing Mutlu" pitchFamily="2" charset="0"/>
                        </a:rPr>
                        <a:t>e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260648"/>
          <a:ext cx="1533621" cy="4066032"/>
        </p:xfrm>
        <a:graphic>
          <a:graphicData uri="http://schemas.openxmlformats.org/drawingml/2006/table">
            <a:tbl>
              <a:tblPr/>
              <a:tblGrid>
                <a:gridCol w="1533621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771800" y="260648"/>
          <a:ext cx="1368152" cy="4066032"/>
        </p:xfrm>
        <a:graphic>
          <a:graphicData uri="http://schemas.openxmlformats.org/drawingml/2006/table">
            <a:tbl>
              <a:tblPr/>
              <a:tblGrid>
                <a:gridCol w="136815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i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260648"/>
          <a:ext cx="1533621" cy="4066032"/>
        </p:xfrm>
        <a:graphic>
          <a:graphicData uri="http://schemas.openxmlformats.org/drawingml/2006/table">
            <a:tbl>
              <a:tblPr/>
              <a:tblGrid>
                <a:gridCol w="1533621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699792" y="260648"/>
          <a:ext cx="1296144" cy="4066032"/>
        </p:xfrm>
        <a:graphic>
          <a:graphicData uri="http://schemas.openxmlformats.org/drawingml/2006/table">
            <a:tbl>
              <a:tblPr/>
              <a:tblGrid>
                <a:gridCol w="12961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i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260648"/>
          <a:ext cx="1533621" cy="4066032"/>
        </p:xfrm>
        <a:graphic>
          <a:graphicData uri="http://schemas.openxmlformats.org/drawingml/2006/table">
            <a:tbl>
              <a:tblPr/>
              <a:tblGrid>
                <a:gridCol w="1533621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i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843808" y="260648"/>
          <a:ext cx="1224136" cy="4066032"/>
        </p:xfrm>
        <a:graphic>
          <a:graphicData uri="http://schemas.openxmlformats.org/drawingml/2006/table">
            <a:tbl>
              <a:tblPr/>
              <a:tblGrid>
                <a:gridCol w="122413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260648"/>
          <a:ext cx="2088232" cy="4066032"/>
        </p:xfrm>
        <a:graphic>
          <a:graphicData uri="http://schemas.openxmlformats.org/drawingml/2006/table">
            <a:tbl>
              <a:tblPr/>
              <a:tblGrid>
                <a:gridCol w="208823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051720" y="260648"/>
          <a:ext cx="1872208" cy="4066032"/>
        </p:xfrm>
        <a:graphic>
          <a:graphicData uri="http://schemas.openxmlformats.org/drawingml/2006/table">
            <a:tbl>
              <a:tblPr/>
              <a:tblGrid>
                <a:gridCol w="187220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260648"/>
          <a:ext cx="2016224" cy="4066032"/>
        </p:xfrm>
        <a:graphic>
          <a:graphicData uri="http://schemas.openxmlformats.org/drawingml/2006/table">
            <a:tbl>
              <a:tblPr/>
              <a:tblGrid>
                <a:gridCol w="201622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051720" y="260648"/>
          <a:ext cx="1872208" cy="4066032"/>
        </p:xfrm>
        <a:graphic>
          <a:graphicData uri="http://schemas.openxmlformats.org/drawingml/2006/table">
            <a:tbl>
              <a:tblPr/>
              <a:tblGrid>
                <a:gridCol w="187220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260648"/>
          <a:ext cx="1944216" cy="4066032"/>
        </p:xfrm>
        <a:graphic>
          <a:graphicData uri="http://schemas.openxmlformats.org/drawingml/2006/table">
            <a:tbl>
              <a:tblPr/>
              <a:tblGrid>
                <a:gridCol w="194421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699792" y="260648"/>
          <a:ext cx="1224136" cy="4066032"/>
        </p:xfrm>
        <a:graphic>
          <a:graphicData uri="http://schemas.openxmlformats.org/drawingml/2006/table">
            <a:tbl>
              <a:tblPr/>
              <a:tblGrid>
                <a:gridCol w="122413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260648"/>
          <a:ext cx="1533621" cy="4066032"/>
        </p:xfrm>
        <a:graphic>
          <a:graphicData uri="http://schemas.openxmlformats.org/drawingml/2006/table">
            <a:tbl>
              <a:tblPr/>
              <a:tblGrid>
                <a:gridCol w="1533621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051720" y="260648"/>
          <a:ext cx="1872208" cy="4066032"/>
        </p:xfrm>
        <a:graphic>
          <a:graphicData uri="http://schemas.openxmlformats.org/drawingml/2006/table">
            <a:tbl>
              <a:tblPr/>
              <a:tblGrid>
                <a:gridCol w="187220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260648"/>
          <a:ext cx="1533621" cy="4066032"/>
        </p:xfrm>
        <a:graphic>
          <a:graphicData uri="http://schemas.openxmlformats.org/drawingml/2006/table">
            <a:tbl>
              <a:tblPr/>
              <a:tblGrid>
                <a:gridCol w="1533621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i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051720" y="260648"/>
          <a:ext cx="1872208" cy="4066032"/>
        </p:xfrm>
        <a:graphic>
          <a:graphicData uri="http://schemas.openxmlformats.org/drawingml/2006/table">
            <a:tbl>
              <a:tblPr/>
              <a:tblGrid>
                <a:gridCol w="187220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260648"/>
          <a:ext cx="1944216" cy="4066032"/>
        </p:xfrm>
        <a:graphic>
          <a:graphicData uri="http://schemas.openxmlformats.org/drawingml/2006/table">
            <a:tbl>
              <a:tblPr/>
              <a:tblGrid>
                <a:gridCol w="194421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699792" y="260648"/>
          <a:ext cx="1224136" cy="4066032"/>
        </p:xfrm>
        <a:graphic>
          <a:graphicData uri="http://schemas.openxmlformats.org/drawingml/2006/table">
            <a:tbl>
              <a:tblPr/>
              <a:tblGrid>
                <a:gridCol w="122413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i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572000" y="260648"/>
          <a:ext cx="2592288" cy="4066032"/>
        </p:xfrm>
        <a:graphic>
          <a:graphicData uri="http://schemas.openxmlformats.org/drawingml/2006/table">
            <a:tbl>
              <a:tblPr/>
              <a:tblGrid>
                <a:gridCol w="259228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411760" y="260648"/>
          <a:ext cx="3600400" cy="4066032"/>
        </p:xfrm>
        <a:graphic>
          <a:graphicData uri="http://schemas.openxmlformats.org/drawingml/2006/table">
            <a:tbl>
              <a:tblPr/>
              <a:tblGrid>
                <a:gridCol w="360040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el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203848" y="260648"/>
          <a:ext cx="2016225" cy="406603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016225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dirty="0" smtClean="0">
                          <a:latin typeface="Hand writing Mutlu" pitchFamily="2" charset="0"/>
                        </a:rPr>
                        <a:t>e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195736" y="260648"/>
          <a:ext cx="1512168" cy="406603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51216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dirty="0" smtClean="0">
                          <a:latin typeface="Hand writing Mutlu" pitchFamily="2" charset="0"/>
                        </a:rPr>
                        <a:t>l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139952" y="260648"/>
          <a:ext cx="3024336" cy="4066032"/>
        </p:xfrm>
        <a:graphic>
          <a:graphicData uri="http://schemas.openxmlformats.org/drawingml/2006/table">
            <a:tbl>
              <a:tblPr/>
              <a:tblGrid>
                <a:gridCol w="302433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le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915816" y="260648"/>
          <a:ext cx="3096344" cy="4066032"/>
        </p:xfrm>
        <a:graphic>
          <a:graphicData uri="http://schemas.openxmlformats.org/drawingml/2006/table">
            <a:tbl>
              <a:tblPr/>
              <a:tblGrid>
                <a:gridCol w="30963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283968" y="0"/>
          <a:ext cx="2880320" cy="4326680"/>
        </p:xfrm>
        <a:graphic>
          <a:graphicData uri="http://schemas.openxmlformats.org/drawingml/2006/table">
            <a:tbl>
              <a:tblPr/>
              <a:tblGrid>
                <a:gridCol w="288032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03648" y="0"/>
          <a:ext cx="4392488" cy="4326680"/>
        </p:xfrm>
        <a:graphic>
          <a:graphicData uri="http://schemas.openxmlformats.org/drawingml/2006/table">
            <a:tbl>
              <a:tblPr/>
              <a:tblGrid>
                <a:gridCol w="439248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al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283968" y="0"/>
          <a:ext cx="3744416" cy="4326680"/>
        </p:xfrm>
        <a:graphic>
          <a:graphicData uri="http://schemas.openxmlformats.org/drawingml/2006/table">
            <a:tbl>
              <a:tblPr/>
              <a:tblGrid>
                <a:gridCol w="3744416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411760" y="0"/>
          <a:ext cx="2808312" cy="4326680"/>
        </p:xfrm>
        <a:graphic>
          <a:graphicData uri="http://schemas.openxmlformats.org/drawingml/2006/table">
            <a:tbl>
              <a:tblPr/>
              <a:tblGrid>
                <a:gridCol w="2808312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139952" y="0"/>
          <a:ext cx="3024336" cy="4326680"/>
        </p:xfrm>
        <a:graphic>
          <a:graphicData uri="http://schemas.openxmlformats.org/drawingml/2006/table">
            <a:tbl>
              <a:tblPr/>
              <a:tblGrid>
                <a:gridCol w="3024336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835696" y="0"/>
          <a:ext cx="4464496" cy="4326680"/>
        </p:xfrm>
        <a:graphic>
          <a:graphicData uri="http://schemas.openxmlformats.org/drawingml/2006/table">
            <a:tbl>
              <a:tblPr/>
              <a:tblGrid>
                <a:gridCol w="4464496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et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851920" y="0"/>
          <a:ext cx="3312368" cy="4326680"/>
        </p:xfrm>
        <a:graphic>
          <a:graphicData uri="http://schemas.openxmlformats.org/drawingml/2006/table">
            <a:tbl>
              <a:tblPr/>
              <a:tblGrid>
                <a:gridCol w="331236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te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627784" y="0"/>
          <a:ext cx="3168352" cy="4326680"/>
        </p:xfrm>
        <a:graphic>
          <a:graphicData uri="http://schemas.openxmlformats.org/drawingml/2006/table">
            <a:tbl>
              <a:tblPr/>
              <a:tblGrid>
                <a:gridCol w="3168352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283968" y="0"/>
          <a:ext cx="2880320" cy="4326680"/>
        </p:xfrm>
        <a:graphic>
          <a:graphicData uri="http://schemas.openxmlformats.org/drawingml/2006/table">
            <a:tbl>
              <a:tblPr/>
              <a:tblGrid>
                <a:gridCol w="288032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03648" y="0"/>
          <a:ext cx="4392488" cy="4326680"/>
        </p:xfrm>
        <a:graphic>
          <a:graphicData uri="http://schemas.openxmlformats.org/drawingml/2006/table">
            <a:tbl>
              <a:tblPr/>
              <a:tblGrid>
                <a:gridCol w="439248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at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99992" y="0"/>
          <a:ext cx="3240360" cy="4326680"/>
        </p:xfrm>
        <a:graphic>
          <a:graphicData uri="http://schemas.openxmlformats.org/drawingml/2006/table">
            <a:tbl>
              <a:tblPr/>
              <a:tblGrid>
                <a:gridCol w="324036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627784" y="0"/>
          <a:ext cx="2592288" cy="4326680"/>
        </p:xfrm>
        <a:graphic>
          <a:graphicData uri="http://schemas.openxmlformats.org/drawingml/2006/table">
            <a:tbl>
              <a:tblPr/>
              <a:tblGrid>
                <a:gridCol w="259228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211960" y="0"/>
          <a:ext cx="2952328" cy="4326680"/>
        </p:xfrm>
        <a:graphic>
          <a:graphicData uri="http://schemas.openxmlformats.org/drawingml/2006/table">
            <a:tbl>
              <a:tblPr/>
              <a:tblGrid>
                <a:gridCol w="295232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i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051720" y="0"/>
          <a:ext cx="3744416" cy="4326680"/>
        </p:xfrm>
        <a:graphic>
          <a:graphicData uri="http://schemas.openxmlformats.org/drawingml/2006/table">
            <a:tbl>
              <a:tblPr/>
              <a:tblGrid>
                <a:gridCol w="3744416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il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95936" y="0"/>
          <a:ext cx="3168352" cy="4326680"/>
        </p:xfrm>
        <a:graphic>
          <a:graphicData uri="http://schemas.openxmlformats.org/drawingml/2006/table">
            <a:tbl>
              <a:tblPr/>
              <a:tblGrid>
                <a:gridCol w="3168352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li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915816" y="0"/>
          <a:ext cx="1800200" cy="4326680"/>
        </p:xfrm>
        <a:graphic>
          <a:graphicData uri="http://schemas.openxmlformats.org/drawingml/2006/table">
            <a:tbl>
              <a:tblPr/>
              <a:tblGrid>
                <a:gridCol w="180020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i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283968" y="0"/>
          <a:ext cx="2880320" cy="4326680"/>
        </p:xfrm>
        <a:graphic>
          <a:graphicData uri="http://schemas.openxmlformats.org/drawingml/2006/table">
            <a:tbl>
              <a:tblPr/>
              <a:tblGrid>
                <a:gridCol w="288032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i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051720" y="0"/>
          <a:ext cx="3744416" cy="4326680"/>
        </p:xfrm>
        <a:graphic>
          <a:graphicData uri="http://schemas.openxmlformats.org/drawingml/2006/table">
            <a:tbl>
              <a:tblPr/>
              <a:tblGrid>
                <a:gridCol w="3744416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it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260648"/>
          <a:ext cx="1533621" cy="4066032"/>
        </p:xfrm>
        <a:graphic>
          <a:graphicData uri="http://schemas.openxmlformats.org/drawingml/2006/table">
            <a:tbl>
              <a:tblPr/>
              <a:tblGrid>
                <a:gridCol w="1533621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051720" y="260648"/>
          <a:ext cx="1872208" cy="4066032"/>
        </p:xfrm>
        <a:graphic>
          <a:graphicData uri="http://schemas.openxmlformats.org/drawingml/2006/table">
            <a:tbl>
              <a:tblPr/>
              <a:tblGrid>
                <a:gridCol w="187220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283968" y="0"/>
          <a:ext cx="2880320" cy="4326680"/>
        </p:xfrm>
        <a:graphic>
          <a:graphicData uri="http://schemas.openxmlformats.org/drawingml/2006/table">
            <a:tbl>
              <a:tblPr/>
              <a:tblGrid>
                <a:gridCol w="288032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ti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131840" y="0"/>
          <a:ext cx="1728192" cy="4326680"/>
        </p:xfrm>
        <a:graphic>
          <a:graphicData uri="http://schemas.openxmlformats.org/drawingml/2006/table">
            <a:tbl>
              <a:tblPr/>
              <a:tblGrid>
                <a:gridCol w="1728192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i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635896" y="0"/>
          <a:ext cx="4392488" cy="4326680"/>
        </p:xfrm>
        <a:graphic>
          <a:graphicData uri="http://schemas.openxmlformats.org/drawingml/2006/table">
            <a:tbl>
              <a:tblPr/>
              <a:tblGrid>
                <a:gridCol w="439248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763688" y="0"/>
          <a:ext cx="2160240" cy="4326680"/>
        </p:xfrm>
        <a:graphic>
          <a:graphicData uri="http://schemas.openxmlformats.org/drawingml/2006/table">
            <a:tbl>
              <a:tblPr/>
              <a:tblGrid>
                <a:gridCol w="216024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5076056" y="0"/>
          <a:ext cx="2520280" cy="4326680"/>
        </p:xfrm>
        <a:graphic>
          <a:graphicData uri="http://schemas.openxmlformats.org/drawingml/2006/table">
            <a:tbl>
              <a:tblPr/>
              <a:tblGrid>
                <a:gridCol w="252028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03648" y="0"/>
          <a:ext cx="4392488" cy="4326680"/>
        </p:xfrm>
        <a:graphic>
          <a:graphicData uri="http://schemas.openxmlformats.org/drawingml/2006/table">
            <a:tbl>
              <a:tblPr/>
              <a:tblGrid>
                <a:gridCol w="439248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an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2736304" cy="4326680"/>
        </p:xfrm>
        <a:graphic>
          <a:graphicData uri="http://schemas.openxmlformats.org/drawingml/2006/table">
            <a:tbl>
              <a:tblPr/>
              <a:tblGrid>
                <a:gridCol w="273630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i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03648" y="0"/>
          <a:ext cx="4392488" cy="4326680"/>
        </p:xfrm>
        <a:graphic>
          <a:graphicData uri="http://schemas.openxmlformats.org/drawingml/2006/table">
            <a:tbl>
              <a:tblPr/>
              <a:tblGrid>
                <a:gridCol w="439248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en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203848" y="0"/>
          <a:ext cx="3960440" cy="4326680"/>
        </p:xfrm>
        <a:graphic>
          <a:graphicData uri="http://schemas.openxmlformats.org/drawingml/2006/table">
            <a:tbl>
              <a:tblPr/>
              <a:tblGrid>
                <a:gridCol w="396044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ni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979712" y="0"/>
          <a:ext cx="1800200" cy="4326680"/>
        </p:xfrm>
        <a:graphic>
          <a:graphicData uri="http://schemas.openxmlformats.org/drawingml/2006/table">
            <a:tbl>
              <a:tblPr/>
              <a:tblGrid>
                <a:gridCol w="180020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355976" y="0"/>
          <a:ext cx="2808312" cy="4326680"/>
        </p:xfrm>
        <a:graphic>
          <a:graphicData uri="http://schemas.openxmlformats.org/drawingml/2006/table">
            <a:tbl>
              <a:tblPr/>
              <a:tblGrid>
                <a:gridCol w="2808312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i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03648" y="0"/>
          <a:ext cx="4392488" cy="4326680"/>
        </p:xfrm>
        <a:graphic>
          <a:graphicData uri="http://schemas.openxmlformats.org/drawingml/2006/table">
            <a:tbl>
              <a:tblPr/>
              <a:tblGrid>
                <a:gridCol w="439248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in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95936" y="0"/>
          <a:ext cx="4176464" cy="4326680"/>
        </p:xfrm>
        <a:graphic>
          <a:graphicData uri="http://schemas.openxmlformats.org/drawingml/2006/table">
            <a:tbl>
              <a:tblPr/>
              <a:tblGrid>
                <a:gridCol w="417646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ni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843808" y="0"/>
          <a:ext cx="1656184" cy="4326680"/>
        </p:xfrm>
        <a:graphic>
          <a:graphicData uri="http://schemas.openxmlformats.org/drawingml/2006/table">
            <a:tbl>
              <a:tblPr/>
              <a:tblGrid>
                <a:gridCol w="165618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i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99992" y="0"/>
          <a:ext cx="2592288" cy="4326680"/>
        </p:xfrm>
        <a:graphic>
          <a:graphicData uri="http://schemas.openxmlformats.org/drawingml/2006/table">
            <a:tbl>
              <a:tblPr/>
              <a:tblGrid>
                <a:gridCol w="259228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547664" y="0"/>
          <a:ext cx="4248472" cy="4326680"/>
        </p:xfrm>
        <a:graphic>
          <a:graphicData uri="http://schemas.openxmlformats.org/drawingml/2006/table">
            <a:tbl>
              <a:tblPr/>
              <a:tblGrid>
                <a:gridCol w="4248472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16016" y="0"/>
          <a:ext cx="2592288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59228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dirty="0" smtClean="0">
                          <a:latin typeface="Hand writing Mutlu" pitchFamily="2" charset="0"/>
                        </a:rPr>
                        <a:t>l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043608" y="0"/>
          <a:ext cx="4248472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248472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dirty="0" err="1" smtClean="0">
                          <a:latin typeface="Hand writing Mutlu" pitchFamily="2" charset="0"/>
                        </a:rPr>
                        <a:t>na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16016" y="0"/>
          <a:ext cx="2592288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59228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n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483768" y="0"/>
          <a:ext cx="2880320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88032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latin typeface="Hand writing Mutlu" pitchFamily="2" charset="0"/>
                          <a:ea typeface="+mn-ea"/>
                          <a:cs typeface="+mn-cs"/>
                        </a:rPr>
                        <a:t>te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260648"/>
          <a:ext cx="2088232" cy="4066032"/>
        </p:xfrm>
        <a:graphic>
          <a:graphicData uri="http://schemas.openxmlformats.org/drawingml/2006/table">
            <a:tbl>
              <a:tblPr/>
              <a:tblGrid>
                <a:gridCol w="208823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843808" y="260648"/>
          <a:ext cx="1368152" cy="4066032"/>
        </p:xfrm>
        <a:graphic>
          <a:graphicData uri="http://schemas.openxmlformats.org/drawingml/2006/table">
            <a:tbl>
              <a:tblPr/>
              <a:tblGrid>
                <a:gridCol w="136815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16016" y="0"/>
          <a:ext cx="2592288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59228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t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691680" y="0"/>
          <a:ext cx="3600400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60040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dirty="0" smtClean="0">
                          <a:latin typeface="Hand writing Mutlu" pitchFamily="2" charset="0"/>
                        </a:rPr>
                        <a:t>ne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563888" y="0"/>
          <a:ext cx="3744416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744416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latin typeface="Hand writing Mutlu" pitchFamily="2" charset="0"/>
                          <a:ea typeface="+mn-ea"/>
                          <a:cs typeface="+mn-cs"/>
                        </a:rPr>
                        <a:t>ni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691680" y="0"/>
          <a:ext cx="3600400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60040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a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563888" y="0"/>
          <a:ext cx="3744416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744416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ni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339752" y="0"/>
          <a:ext cx="2952328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95232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e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2880320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88032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li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03648" y="0"/>
          <a:ext cx="3888432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888432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en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572000" y="0"/>
          <a:ext cx="3816424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81642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ne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899592" y="0"/>
          <a:ext cx="4176464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17646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an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572000" y="0"/>
          <a:ext cx="3816424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81642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la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899592" y="0"/>
          <a:ext cx="4176464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17646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an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572000" y="0"/>
          <a:ext cx="4572000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57200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lat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899592" y="0"/>
          <a:ext cx="4176464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17646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an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572000" y="0"/>
          <a:ext cx="4572000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57200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ten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899592" y="0"/>
          <a:ext cx="4176464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17646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an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572000" y="0"/>
          <a:ext cx="3816424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81642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ne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899592" y="0"/>
          <a:ext cx="4176464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17646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latin typeface="Hand writing Mutlu" pitchFamily="2" charset="0"/>
                          <a:ea typeface="+mn-ea"/>
                          <a:cs typeface="+mn-cs"/>
                        </a:rPr>
                        <a:t>na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707904" y="0"/>
          <a:ext cx="4680520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68052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ne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0"/>
          <a:ext cx="3995936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995936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latin typeface="Hand writing Mutlu" pitchFamily="2" charset="0"/>
                          <a:ea typeface="+mn-ea"/>
                          <a:cs typeface="+mn-cs"/>
                        </a:rPr>
                        <a:t>na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6588224" y="116632"/>
          <a:ext cx="2736304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73630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li</a:t>
                      </a:r>
                      <a:endParaRPr lang="tr-TR" sz="1000" i="0" dirty="0">
                        <a:solidFill>
                          <a:schemeClr val="tx1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260648"/>
          <a:ext cx="1533621" cy="4066032"/>
        </p:xfrm>
        <a:graphic>
          <a:graphicData uri="http://schemas.openxmlformats.org/drawingml/2006/table">
            <a:tbl>
              <a:tblPr/>
              <a:tblGrid>
                <a:gridCol w="1533621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699792" y="260648"/>
          <a:ext cx="1440160" cy="4066032"/>
        </p:xfrm>
        <a:graphic>
          <a:graphicData uri="http://schemas.openxmlformats.org/drawingml/2006/table">
            <a:tbl>
              <a:tblPr/>
              <a:tblGrid>
                <a:gridCol w="144016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419872" y="0"/>
          <a:ext cx="4968552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968552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ne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539552" y="0"/>
          <a:ext cx="3456384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45638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ta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6444208" y="0"/>
          <a:ext cx="2880320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88032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li</a:t>
                      </a:r>
                      <a:endParaRPr lang="tr-TR" sz="1000" i="0" dirty="0">
                        <a:solidFill>
                          <a:schemeClr val="tx1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2411760" y="0"/>
          <a:ext cx="5976664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97666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la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539552" y="0"/>
          <a:ext cx="3456384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45638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a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5292080" y="0"/>
          <a:ext cx="4032448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03244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na</a:t>
                      </a:r>
                      <a:endParaRPr lang="tr-TR" sz="1000" i="0" dirty="0">
                        <a:solidFill>
                          <a:schemeClr val="tx1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572000" y="0"/>
          <a:ext cx="3816424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81642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ne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619672" y="0"/>
          <a:ext cx="3456384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45638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ta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139952" y="0"/>
          <a:ext cx="4248472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248472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li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115616" y="0"/>
          <a:ext cx="4176464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17646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ne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275856" y="0"/>
          <a:ext cx="5328592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28592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lan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195736" y="0"/>
          <a:ext cx="2232248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3224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i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275856" y="0"/>
          <a:ext cx="5328592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28592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nat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195736" y="0"/>
          <a:ext cx="2232248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3224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i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067944" y="0"/>
          <a:ext cx="4536504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53650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let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115616" y="0"/>
          <a:ext cx="3312368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31236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in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0"/>
          <a:ext cx="5220072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220072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tan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971600" y="0"/>
          <a:ext cx="3456384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45638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at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355976" y="0"/>
          <a:ext cx="4248472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248472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lan</a:t>
                      </a:r>
                      <a:endParaRPr lang="tr-TR" sz="8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899592" y="0"/>
          <a:ext cx="3888432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888432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err="1" smtClean="0">
                          <a:latin typeface="Hand writing Mutlu" pitchFamily="2" charset="0"/>
                          <a:ea typeface="+mn-ea"/>
                          <a:cs typeface="+mn-cs"/>
                        </a:rPr>
                        <a:t>Na</a:t>
                      </a:r>
                      <a:endParaRPr lang="tr-TR" sz="8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355976" y="0"/>
          <a:ext cx="4248472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248472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il</a:t>
                      </a:r>
                      <a:endParaRPr lang="tr-TR" sz="8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899592" y="0"/>
          <a:ext cx="3888432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888432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err="1" smtClean="0">
                          <a:latin typeface="Hand writing Mutlu" pitchFamily="2" charset="0"/>
                          <a:ea typeface="+mn-ea"/>
                          <a:cs typeface="+mn-cs"/>
                        </a:rPr>
                        <a:t>Na</a:t>
                      </a:r>
                      <a:endParaRPr lang="tr-TR" sz="8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067944" y="260648"/>
          <a:ext cx="1944216" cy="4066032"/>
        </p:xfrm>
        <a:graphic>
          <a:graphicData uri="http://schemas.openxmlformats.org/drawingml/2006/table">
            <a:tbl>
              <a:tblPr/>
              <a:tblGrid>
                <a:gridCol w="194421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915816" y="260648"/>
          <a:ext cx="1296144" cy="4066032"/>
        </p:xfrm>
        <a:graphic>
          <a:graphicData uri="http://schemas.openxmlformats.org/drawingml/2006/table">
            <a:tbl>
              <a:tblPr/>
              <a:tblGrid>
                <a:gridCol w="12961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131840" y="0"/>
          <a:ext cx="2376264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37626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ne</a:t>
                      </a:r>
                      <a:endParaRPr lang="tr-TR" sz="8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115616" y="0"/>
          <a:ext cx="2880320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88032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err="1" smtClean="0">
                          <a:latin typeface="Hand writing Mutlu" pitchFamily="2" charset="0"/>
                          <a:ea typeface="+mn-ea"/>
                          <a:cs typeface="+mn-cs"/>
                        </a:rPr>
                        <a:t>ni</a:t>
                      </a:r>
                      <a:endParaRPr lang="tr-TR" sz="7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5220072" y="0"/>
          <a:ext cx="4104456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104456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err="1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ni</a:t>
                      </a:r>
                      <a:endParaRPr lang="tr-TR" sz="800" i="0" dirty="0">
                        <a:solidFill>
                          <a:schemeClr val="tx1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2771800" y="0"/>
          <a:ext cx="1800200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80020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ti</a:t>
                      </a:r>
                      <a:endParaRPr lang="tr-TR" sz="8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755576" y="0"/>
          <a:ext cx="2160240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16024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ta</a:t>
                      </a:r>
                      <a:endParaRPr lang="tr-TR" sz="7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4283968" y="0"/>
          <a:ext cx="2232248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3224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err="1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li</a:t>
                      </a:r>
                      <a:endParaRPr lang="tr-TR" sz="800" i="0" dirty="0">
                        <a:solidFill>
                          <a:schemeClr val="tx1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5724128" y="0"/>
          <a:ext cx="2952328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95232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err="1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ni</a:t>
                      </a:r>
                      <a:endParaRPr lang="tr-TR" sz="8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915816" y="764704"/>
            <a:ext cx="3321743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son</a:t>
            </a:r>
            <a:endParaRPr lang="tr-TR" sz="1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2000"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260648"/>
          <a:ext cx="1533621" cy="4066032"/>
        </p:xfrm>
        <a:graphic>
          <a:graphicData uri="http://schemas.openxmlformats.org/drawingml/2006/table">
            <a:tbl>
              <a:tblPr/>
              <a:tblGrid>
                <a:gridCol w="1533621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051720" y="260648"/>
          <a:ext cx="1872208" cy="4066032"/>
        </p:xfrm>
        <a:graphic>
          <a:graphicData uri="http://schemas.openxmlformats.org/drawingml/2006/table">
            <a:tbl>
              <a:tblPr/>
              <a:tblGrid>
                <a:gridCol w="187220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067944" y="260648"/>
          <a:ext cx="2088232" cy="4066032"/>
        </p:xfrm>
        <a:graphic>
          <a:graphicData uri="http://schemas.openxmlformats.org/drawingml/2006/table">
            <a:tbl>
              <a:tblPr/>
              <a:tblGrid>
                <a:gridCol w="208823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915816" y="260648"/>
          <a:ext cx="1440160" cy="4066032"/>
        </p:xfrm>
        <a:graphic>
          <a:graphicData uri="http://schemas.openxmlformats.org/drawingml/2006/table">
            <a:tbl>
              <a:tblPr/>
              <a:tblGrid>
                <a:gridCol w="144016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260648"/>
          <a:ext cx="1533621" cy="4066032"/>
        </p:xfrm>
        <a:graphic>
          <a:graphicData uri="http://schemas.openxmlformats.org/drawingml/2006/table">
            <a:tbl>
              <a:tblPr/>
              <a:tblGrid>
                <a:gridCol w="1533621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i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915816" y="260648"/>
          <a:ext cx="1440160" cy="4066032"/>
        </p:xfrm>
        <a:graphic>
          <a:graphicData uri="http://schemas.openxmlformats.org/drawingml/2006/table">
            <a:tbl>
              <a:tblPr/>
              <a:tblGrid>
                <a:gridCol w="144016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131</Words>
  <Application>Microsoft Office PowerPoint</Application>
  <PresentationFormat>Ekran Gösterisi (4:3)</PresentationFormat>
  <Paragraphs>131</Paragraphs>
  <Slides>62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62</vt:i4>
      </vt:variant>
    </vt:vector>
  </HeadingPairs>
  <TitlesOfParts>
    <vt:vector size="67" baseType="lpstr">
      <vt:lpstr>Arial</vt:lpstr>
      <vt:lpstr>Calibri</vt:lpstr>
      <vt:lpstr>Hand writing Mutlu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5</cp:revision>
  <dcterms:created xsi:type="dcterms:W3CDTF">2013-11-19T05:00:54Z</dcterms:created>
  <dcterms:modified xsi:type="dcterms:W3CDTF">2015-11-26T21:22:08Z</dcterms:modified>
</cp:coreProperties>
</file>