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FD4362-A52F-4A5D-B360-BA020F14D4F4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E473E5-23E3-4D9F-81B2-8E3B02372C9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123778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BA5A1C-F722-486A-9854-7A13D974042E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99CE86-7561-4809-9DC8-DD71C80E98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659990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99CE86-7561-4809-9DC8-DD71C80E98D0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244498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99CE86-7561-4809-9DC8-DD71C80E98D0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648350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99CE86-7561-4809-9DC8-DD71C80E98D0}" type="slidenum">
              <a:rPr lang="tr-TR" smtClean="0"/>
              <a:pPr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898123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99CE86-7561-4809-9DC8-DD71C80E98D0}" type="slidenum">
              <a:rPr lang="tr-TR" smtClean="0"/>
              <a:pPr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866879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99CE86-7561-4809-9DC8-DD71C80E98D0}" type="slidenum">
              <a:rPr lang="tr-TR" smtClean="0"/>
              <a:pPr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142907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99CE86-7561-4809-9DC8-DD71C80E98D0}" type="slidenum">
              <a:rPr lang="tr-TR" smtClean="0"/>
              <a:pPr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645055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99CE86-7561-4809-9DC8-DD71C80E98D0}" type="slidenum">
              <a:rPr lang="tr-TR" smtClean="0"/>
              <a:pPr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499856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99CE86-7561-4809-9DC8-DD71C80E98D0}" type="slidenum">
              <a:rPr lang="tr-TR" smtClean="0"/>
              <a:pPr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699294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99CE86-7561-4809-9DC8-DD71C80E98D0}" type="slidenum">
              <a:rPr lang="tr-TR" smtClean="0"/>
              <a:pPr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717549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99CE86-7561-4809-9DC8-DD71C80E98D0}" type="slidenum">
              <a:rPr lang="tr-TR" smtClean="0"/>
              <a:pPr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713153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99CE86-7561-4809-9DC8-DD71C80E98D0}" type="slidenum">
              <a:rPr lang="tr-TR" smtClean="0"/>
              <a:pPr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215724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99CE86-7561-4809-9DC8-DD71C80E98D0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966518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99CE86-7561-4809-9DC8-DD71C80E98D0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220337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99CE86-7561-4809-9DC8-DD71C80E98D0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766312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99CE86-7561-4809-9DC8-DD71C80E98D0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706023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99CE86-7561-4809-9DC8-DD71C80E98D0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816482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99CE86-7561-4809-9DC8-DD71C80E98D0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604925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99CE86-7561-4809-9DC8-DD71C80E98D0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846719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99CE86-7561-4809-9DC8-DD71C80E98D0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722480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84402-B8CD-4043-90B5-93C5A7C25340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FBB55-3131-4900-A1FB-032D5D1DF2E1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1FCC5-AEB1-4B1E-A87C-D2FF75B9E935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8336B-52D7-45A0-9E27-080AE01DA2F5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46806-01E6-4179-B316-5D828D66A97B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BA424-9248-4AB7-A177-72F934B11687}" type="datetime1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A2A40-004A-43C0-8B2B-1BE70A843B64}" type="datetime1">
              <a:rPr lang="tr-TR" smtClean="0"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2328E-B4F1-4905-9D56-2BCFED58D580}" type="datetime1">
              <a:rPr lang="tr-TR" smtClean="0"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462D7-FDF3-4905-82EF-61E4586F5AAF}" type="datetime1">
              <a:rPr lang="tr-TR" smtClean="0"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A0212-7C41-49C4-8733-AB0DB7A6F678}" type="datetime1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88C18-9207-4C33-BDDE-12352B78FFB1}" type="datetime1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1DA732-6667-49F3-B81F-1F6624A96050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899592" y="0"/>
            <a:ext cx="106150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e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7092280" y="332656"/>
            <a:ext cx="1109217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l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3275856" y="4077072"/>
            <a:ext cx="263413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el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5" name="4 Düzlem"/>
          <p:cNvSpPr/>
          <p:nvPr/>
        </p:nvSpPr>
        <p:spPr>
          <a:xfrm>
            <a:off x="755576" y="692696"/>
            <a:ext cx="1368152" cy="1368152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üzlem"/>
          <p:cNvSpPr/>
          <p:nvPr/>
        </p:nvSpPr>
        <p:spPr>
          <a:xfrm>
            <a:off x="7020272" y="332656"/>
            <a:ext cx="1368152" cy="2520280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üzlem"/>
          <p:cNvSpPr/>
          <p:nvPr/>
        </p:nvSpPr>
        <p:spPr>
          <a:xfrm>
            <a:off x="2843808" y="4077072"/>
            <a:ext cx="3240360" cy="2232248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10 Düz Ok Bağlayıcısı"/>
          <p:cNvCxnSpPr/>
          <p:nvPr/>
        </p:nvCxnSpPr>
        <p:spPr>
          <a:xfrm>
            <a:off x="1403648" y="2132856"/>
            <a:ext cx="2880320" cy="1800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flipH="1">
            <a:off x="4860032" y="2708920"/>
            <a:ext cx="2232248" cy="122413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9 Dikdörtgen"/>
          <p:cNvSpPr/>
          <p:nvPr/>
        </p:nvSpPr>
        <p:spPr>
          <a:xfrm>
            <a:off x="251520" y="188640"/>
            <a:ext cx="8712968" cy="64087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899592" y="620688"/>
            <a:ext cx="367240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al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6300192" y="764704"/>
            <a:ext cx="284380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la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2843808" y="3717032"/>
            <a:ext cx="482453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alla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5" name="4 Düzlem"/>
          <p:cNvSpPr/>
          <p:nvPr/>
        </p:nvSpPr>
        <p:spPr>
          <a:xfrm>
            <a:off x="683568" y="620688"/>
            <a:ext cx="3240360" cy="2232248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üzlem"/>
          <p:cNvSpPr/>
          <p:nvPr/>
        </p:nvSpPr>
        <p:spPr>
          <a:xfrm>
            <a:off x="5652120" y="692696"/>
            <a:ext cx="3024336" cy="2160240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üzlem"/>
          <p:cNvSpPr/>
          <p:nvPr/>
        </p:nvSpPr>
        <p:spPr>
          <a:xfrm>
            <a:off x="2411760" y="3717032"/>
            <a:ext cx="5040560" cy="2232248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10 Düz Ok Bağlayıcısı"/>
          <p:cNvCxnSpPr/>
          <p:nvPr/>
        </p:nvCxnSpPr>
        <p:spPr>
          <a:xfrm>
            <a:off x="3779912" y="2708920"/>
            <a:ext cx="1224136" cy="8640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flipH="1">
            <a:off x="5148064" y="2708920"/>
            <a:ext cx="648072" cy="8640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9 Yuvarlatılmış Dikdörtgen"/>
          <p:cNvSpPr/>
          <p:nvPr/>
        </p:nvSpPr>
        <p:spPr>
          <a:xfrm>
            <a:off x="251520" y="188640"/>
            <a:ext cx="8712968" cy="633670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10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403648" y="620688"/>
            <a:ext cx="316835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a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6660232" y="764704"/>
            <a:ext cx="248376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t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3779912" y="3717032"/>
            <a:ext cx="388843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at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5" name="4 Düzlem"/>
          <p:cNvSpPr/>
          <p:nvPr/>
        </p:nvSpPr>
        <p:spPr>
          <a:xfrm>
            <a:off x="683568" y="620688"/>
            <a:ext cx="3240360" cy="2232248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üzlem"/>
          <p:cNvSpPr/>
          <p:nvPr/>
        </p:nvSpPr>
        <p:spPr>
          <a:xfrm>
            <a:off x="5652120" y="692696"/>
            <a:ext cx="3024336" cy="2160240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üzlem"/>
          <p:cNvSpPr/>
          <p:nvPr/>
        </p:nvSpPr>
        <p:spPr>
          <a:xfrm>
            <a:off x="2411760" y="3717032"/>
            <a:ext cx="5040560" cy="2232248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10 Düz Ok Bağlayıcısı"/>
          <p:cNvCxnSpPr/>
          <p:nvPr/>
        </p:nvCxnSpPr>
        <p:spPr>
          <a:xfrm>
            <a:off x="3779912" y="2708920"/>
            <a:ext cx="1224136" cy="8640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flipH="1">
            <a:off x="5148064" y="2708920"/>
            <a:ext cx="648072" cy="8640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9 Yuvarlatılmış Dikdörtgen"/>
          <p:cNvSpPr/>
          <p:nvPr/>
        </p:nvSpPr>
        <p:spPr>
          <a:xfrm>
            <a:off x="251520" y="188640"/>
            <a:ext cx="8712968" cy="633670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11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899592" y="620688"/>
            <a:ext cx="367240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at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6660232" y="764704"/>
            <a:ext cx="248376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a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2483768" y="3717032"/>
            <a:ext cx="518457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Ata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5" name="4 Düzlem"/>
          <p:cNvSpPr/>
          <p:nvPr/>
        </p:nvSpPr>
        <p:spPr>
          <a:xfrm>
            <a:off x="683568" y="620688"/>
            <a:ext cx="3240360" cy="2232248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üzlem"/>
          <p:cNvSpPr/>
          <p:nvPr/>
        </p:nvSpPr>
        <p:spPr>
          <a:xfrm>
            <a:off x="5652120" y="692696"/>
            <a:ext cx="3024336" cy="2160240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üzlem"/>
          <p:cNvSpPr/>
          <p:nvPr/>
        </p:nvSpPr>
        <p:spPr>
          <a:xfrm>
            <a:off x="2411760" y="3717032"/>
            <a:ext cx="5040560" cy="2232248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10 Düz Ok Bağlayıcısı"/>
          <p:cNvCxnSpPr/>
          <p:nvPr/>
        </p:nvCxnSpPr>
        <p:spPr>
          <a:xfrm>
            <a:off x="3779912" y="2708920"/>
            <a:ext cx="1224136" cy="8640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flipH="1">
            <a:off x="5148064" y="2708920"/>
            <a:ext cx="648072" cy="8640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9 Yuvarlatılmış Dikdörtgen"/>
          <p:cNvSpPr/>
          <p:nvPr/>
        </p:nvSpPr>
        <p:spPr>
          <a:xfrm>
            <a:off x="251520" y="188640"/>
            <a:ext cx="8712968" cy="633670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12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187624" y="620688"/>
            <a:ext cx="338437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at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5364088" y="764704"/>
            <a:ext cx="377991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err="1" smtClean="0">
                <a:latin typeface="Hand writing Mutlu" pitchFamily="2" charset="0"/>
              </a:rPr>
              <a:t>lat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2123728" y="3717032"/>
            <a:ext cx="554461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atlat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5" name="4 Düzlem"/>
          <p:cNvSpPr/>
          <p:nvPr/>
        </p:nvSpPr>
        <p:spPr>
          <a:xfrm>
            <a:off x="683568" y="620688"/>
            <a:ext cx="3240360" cy="2232248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üzlem"/>
          <p:cNvSpPr/>
          <p:nvPr/>
        </p:nvSpPr>
        <p:spPr>
          <a:xfrm>
            <a:off x="5004048" y="692696"/>
            <a:ext cx="3600400" cy="2160240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üzlem"/>
          <p:cNvSpPr/>
          <p:nvPr/>
        </p:nvSpPr>
        <p:spPr>
          <a:xfrm>
            <a:off x="1835696" y="3717032"/>
            <a:ext cx="5832648" cy="2232248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10 Düz Ok Bağlayıcısı"/>
          <p:cNvCxnSpPr/>
          <p:nvPr/>
        </p:nvCxnSpPr>
        <p:spPr>
          <a:xfrm>
            <a:off x="3707904" y="2708920"/>
            <a:ext cx="936104" cy="8640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flipH="1">
            <a:off x="4716016" y="2636912"/>
            <a:ext cx="504056" cy="9361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9 Yuvarlatılmış Dikdörtgen"/>
          <p:cNvSpPr/>
          <p:nvPr/>
        </p:nvSpPr>
        <p:spPr>
          <a:xfrm>
            <a:off x="251520" y="188640"/>
            <a:ext cx="8712968" cy="633670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13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547664" y="620688"/>
            <a:ext cx="302433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a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5580112" y="764704"/>
            <a:ext cx="356388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err="1" smtClean="0">
                <a:latin typeface="Hand writing Mutlu" pitchFamily="2" charset="0"/>
              </a:rPr>
              <a:t>let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2987824" y="3717032"/>
            <a:ext cx="468052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alet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5" name="4 Düzlem"/>
          <p:cNvSpPr/>
          <p:nvPr/>
        </p:nvSpPr>
        <p:spPr>
          <a:xfrm>
            <a:off x="683568" y="620688"/>
            <a:ext cx="3240360" cy="2232248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üzlem"/>
          <p:cNvSpPr/>
          <p:nvPr/>
        </p:nvSpPr>
        <p:spPr>
          <a:xfrm>
            <a:off x="5292080" y="692696"/>
            <a:ext cx="3384376" cy="2160240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üzlem"/>
          <p:cNvSpPr/>
          <p:nvPr/>
        </p:nvSpPr>
        <p:spPr>
          <a:xfrm>
            <a:off x="2411760" y="3717032"/>
            <a:ext cx="5040560" cy="2232248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10 Düz Ok Bağlayıcısı"/>
          <p:cNvCxnSpPr/>
          <p:nvPr/>
        </p:nvCxnSpPr>
        <p:spPr>
          <a:xfrm>
            <a:off x="3779912" y="2708920"/>
            <a:ext cx="792088" cy="8640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flipH="1">
            <a:off x="4716016" y="2636912"/>
            <a:ext cx="720080" cy="9361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9 Yuvarlatılmış Dikdörtgen"/>
          <p:cNvSpPr/>
          <p:nvPr/>
        </p:nvSpPr>
        <p:spPr>
          <a:xfrm>
            <a:off x="251520" y="188640"/>
            <a:ext cx="8712968" cy="633670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14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899592" y="764704"/>
            <a:ext cx="367240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at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5652120" y="764704"/>
            <a:ext cx="349188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err="1" smtClean="0">
                <a:latin typeface="Hand writing Mutlu" pitchFamily="2" charset="0"/>
              </a:rPr>
              <a:t>let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2123728" y="3717032"/>
            <a:ext cx="554461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atlet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5" name="4 Düzlem"/>
          <p:cNvSpPr/>
          <p:nvPr/>
        </p:nvSpPr>
        <p:spPr>
          <a:xfrm>
            <a:off x="683568" y="764704"/>
            <a:ext cx="3240360" cy="2088232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üzlem"/>
          <p:cNvSpPr/>
          <p:nvPr/>
        </p:nvSpPr>
        <p:spPr>
          <a:xfrm>
            <a:off x="5292080" y="692696"/>
            <a:ext cx="3384376" cy="2304256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üzlem"/>
          <p:cNvSpPr/>
          <p:nvPr/>
        </p:nvSpPr>
        <p:spPr>
          <a:xfrm>
            <a:off x="1979712" y="3717032"/>
            <a:ext cx="5472608" cy="2232248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10 Düz Ok Bağlayıcısı"/>
          <p:cNvCxnSpPr/>
          <p:nvPr/>
        </p:nvCxnSpPr>
        <p:spPr>
          <a:xfrm>
            <a:off x="3779912" y="2708920"/>
            <a:ext cx="792088" cy="8640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flipH="1">
            <a:off x="4788024" y="2708920"/>
            <a:ext cx="648072" cy="8640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9 Yuvarlatılmış Dikdörtgen"/>
          <p:cNvSpPr/>
          <p:nvPr/>
        </p:nvSpPr>
        <p:spPr>
          <a:xfrm>
            <a:off x="251520" y="188640"/>
            <a:ext cx="8712968" cy="633670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15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539552" y="620688"/>
            <a:ext cx="259228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at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3419872" y="764704"/>
            <a:ext cx="338437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err="1" smtClean="0">
                <a:latin typeface="Hand writing Mutlu" pitchFamily="2" charset="0"/>
              </a:rPr>
              <a:t>let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1475656" y="3717032"/>
            <a:ext cx="691276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atletle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5" name="4 Düzlem"/>
          <p:cNvSpPr/>
          <p:nvPr/>
        </p:nvSpPr>
        <p:spPr>
          <a:xfrm>
            <a:off x="395536" y="692696"/>
            <a:ext cx="2664296" cy="2160240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üzlem"/>
          <p:cNvSpPr/>
          <p:nvPr/>
        </p:nvSpPr>
        <p:spPr>
          <a:xfrm>
            <a:off x="3275856" y="764704"/>
            <a:ext cx="2808312" cy="2160240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üzlem"/>
          <p:cNvSpPr/>
          <p:nvPr/>
        </p:nvSpPr>
        <p:spPr>
          <a:xfrm>
            <a:off x="1115616" y="3717032"/>
            <a:ext cx="7272808" cy="2232248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10 Düz Ok Bağlayıcısı"/>
          <p:cNvCxnSpPr/>
          <p:nvPr/>
        </p:nvCxnSpPr>
        <p:spPr>
          <a:xfrm>
            <a:off x="2843808" y="2708920"/>
            <a:ext cx="1224136" cy="8640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flipH="1">
            <a:off x="5796136" y="2636912"/>
            <a:ext cx="648072" cy="9361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9 Yuvarlatılmış Dikdörtgen"/>
          <p:cNvSpPr/>
          <p:nvPr/>
        </p:nvSpPr>
        <p:spPr>
          <a:xfrm>
            <a:off x="251520" y="188640"/>
            <a:ext cx="8712968" cy="633670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Düzlem"/>
          <p:cNvSpPr/>
          <p:nvPr/>
        </p:nvSpPr>
        <p:spPr>
          <a:xfrm>
            <a:off x="6300192" y="620688"/>
            <a:ext cx="2448272" cy="2232248"/>
          </a:xfrm>
          <a:prstGeom prst="plaqu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Metin kutusu"/>
          <p:cNvSpPr txBox="1"/>
          <p:nvPr/>
        </p:nvSpPr>
        <p:spPr>
          <a:xfrm>
            <a:off x="6660232" y="764704"/>
            <a:ext cx="2304257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err="1" smtClean="0">
                <a:latin typeface="Hand writing Mutlu" pitchFamily="2" charset="0"/>
              </a:rPr>
              <a:t>le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16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539552" y="620688"/>
            <a:ext cx="432048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Ta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5292080" y="764704"/>
            <a:ext cx="4176464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err="1" smtClean="0">
                <a:latin typeface="Hand writing Mutlu" pitchFamily="2" charset="0"/>
              </a:rPr>
              <a:t>lat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1835696" y="3717032"/>
            <a:ext cx="655272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Talat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5" name="4 Düzlem"/>
          <p:cNvSpPr/>
          <p:nvPr/>
        </p:nvSpPr>
        <p:spPr>
          <a:xfrm>
            <a:off x="395536" y="692696"/>
            <a:ext cx="3312368" cy="2160240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üzlem"/>
          <p:cNvSpPr/>
          <p:nvPr/>
        </p:nvSpPr>
        <p:spPr>
          <a:xfrm>
            <a:off x="5076056" y="692696"/>
            <a:ext cx="3456384" cy="2160240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üzlem"/>
          <p:cNvSpPr/>
          <p:nvPr/>
        </p:nvSpPr>
        <p:spPr>
          <a:xfrm>
            <a:off x="1115616" y="3717032"/>
            <a:ext cx="7272808" cy="2232248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10 Düz Ok Bağlayıcısı"/>
          <p:cNvCxnSpPr/>
          <p:nvPr/>
        </p:nvCxnSpPr>
        <p:spPr>
          <a:xfrm>
            <a:off x="3491880" y="2708920"/>
            <a:ext cx="1224136" cy="8640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flipH="1">
            <a:off x="4644008" y="2636912"/>
            <a:ext cx="648072" cy="9361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9 Yuvarlatılmış Dikdörtgen"/>
          <p:cNvSpPr/>
          <p:nvPr/>
        </p:nvSpPr>
        <p:spPr>
          <a:xfrm>
            <a:off x="251520" y="188640"/>
            <a:ext cx="8712968" cy="633670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17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043608" y="620688"/>
            <a:ext cx="352839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tel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6156176" y="764704"/>
            <a:ext cx="2987824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err="1" smtClean="0">
                <a:latin typeface="Hand writing Mutlu" pitchFamily="2" charset="0"/>
              </a:rPr>
              <a:t>le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2843808" y="3717032"/>
            <a:ext cx="482453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telle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5" name="4 Düzlem"/>
          <p:cNvSpPr/>
          <p:nvPr/>
        </p:nvSpPr>
        <p:spPr>
          <a:xfrm>
            <a:off x="683568" y="620688"/>
            <a:ext cx="3384376" cy="2232248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üzlem"/>
          <p:cNvSpPr/>
          <p:nvPr/>
        </p:nvSpPr>
        <p:spPr>
          <a:xfrm>
            <a:off x="5292080" y="692696"/>
            <a:ext cx="3384376" cy="2160240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üzlem"/>
          <p:cNvSpPr/>
          <p:nvPr/>
        </p:nvSpPr>
        <p:spPr>
          <a:xfrm>
            <a:off x="2411760" y="3717032"/>
            <a:ext cx="5040560" cy="2232248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10 Düz Ok Bağlayıcısı"/>
          <p:cNvCxnSpPr/>
          <p:nvPr/>
        </p:nvCxnSpPr>
        <p:spPr>
          <a:xfrm>
            <a:off x="3779912" y="2708920"/>
            <a:ext cx="792088" cy="8640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flipH="1">
            <a:off x="4716016" y="2636912"/>
            <a:ext cx="720080" cy="9361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9 Yuvarlatılmış Dikdörtgen"/>
          <p:cNvSpPr/>
          <p:nvPr/>
        </p:nvSpPr>
        <p:spPr>
          <a:xfrm>
            <a:off x="251520" y="188640"/>
            <a:ext cx="8712968" cy="633670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18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259632" y="620688"/>
            <a:ext cx="331236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ta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6372200" y="764704"/>
            <a:ext cx="180020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t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3203848" y="3717032"/>
            <a:ext cx="446449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tat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5" name="4 Düzlem"/>
          <p:cNvSpPr/>
          <p:nvPr/>
        </p:nvSpPr>
        <p:spPr>
          <a:xfrm>
            <a:off x="683568" y="620688"/>
            <a:ext cx="3240360" cy="2232248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üzlem"/>
          <p:cNvSpPr/>
          <p:nvPr/>
        </p:nvSpPr>
        <p:spPr>
          <a:xfrm>
            <a:off x="5292080" y="692696"/>
            <a:ext cx="3384376" cy="2160240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üzlem"/>
          <p:cNvSpPr/>
          <p:nvPr/>
        </p:nvSpPr>
        <p:spPr>
          <a:xfrm>
            <a:off x="2411760" y="3717032"/>
            <a:ext cx="4896544" cy="2232248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10 Düz Ok Bağlayıcısı"/>
          <p:cNvCxnSpPr/>
          <p:nvPr/>
        </p:nvCxnSpPr>
        <p:spPr>
          <a:xfrm>
            <a:off x="3779912" y="2708920"/>
            <a:ext cx="792088" cy="8640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flipH="1">
            <a:off x="4716016" y="2636912"/>
            <a:ext cx="720080" cy="9361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9 Yuvarlatılmış Dikdörtgen"/>
          <p:cNvSpPr/>
          <p:nvPr/>
        </p:nvSpPr>
        <p:spPr>
          <a:xfrm>
            <a:off x="251520" y="188640"/>
            <a:ext cx="8712968" cy="633670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19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115616" y="620688"/>
            <a:ext cx="324036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el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7092280" y="260648"/>
            <a:ext cx="1109217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e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3275856" y="3717032"/>
            <a:ext cx="263413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ele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5" name="4 Düzlem"/>
          <p:cNvSpPr/>
          <p:nvPr/>
        </p:nvSpPr>
        <p:spPr>
          <a:xfrm>
            <a:off x="683568" y="692696"/>
            <a:ext cx="3096344" cy="1944216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üzlem"/>
          <p:cNvSpPr/>
          <p:nvPr/>
        </p:nvSpPr>
        <p:spPr>
          <a:xfrm>
            <a:off x="6948264" y="836712"/>
            <a:ext cx="1368152" cy="1584176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üzlem"/>
          <p:cNvSpPr/>
          <p:nvPr/>
        </p:nvSpPr>
        <p:spPr>
          <a:xfrm>
            <a:off x="2771800" y="3717032"/>
            <a:ext cx="3672408" cy="2232248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10 Düz Ok Bağlayıcısı"/>
          <p:cNvCxnSpPr/>
          <p:nvPr/>
        </p:nvCxnSpPr>
        <p:spPr>
          <a:xfrm>
            <a:off x="2267744" y="2708920"/>
            <a:ext cx="2339992" cy="8640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flipH="1">
            <a:off x="4644008" y="2564904"/>
            <a:ext cx="2808312" cy="10081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9 Dikdörtgen"/>
          <p:cNvSpPr/>
          <p:nvPr/>
        </p:nvSpPr>
        <p:spPr>
          <a:xfrm>
            <a:off x="251520" y="188640"/>
            <a:ext cx="8640960" cy="63367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899592" y="620688"/>
            <a:ext cx="216024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el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6300192" y="260648"/>
            <a:ext cx="284380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err="1" smtClean="0">
                <a:latin typeface="Hand writing Mutlu" pitchFamily="2" charset="0"/>
              </a:rPr>
              <a:t>le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3275856" y="3717032"/>
            <a:ext cx="439248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elle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5" name="4 Düzlem"/>
          <p:cNvSpPr/>
          <p:nvPr/>
        </p:nvSpPr>
        <p:spPr>
          <a:xfrm>
            <a:off x="683568" y="692696"/>
            <a:ext cx="3096344" cy="1944216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üzlem"/>
          <p:cNvSpPr/>
          <p:nvPr/>
        </p:nvSpPr>
        <p:spPr>
          <a:xfrm>
            <a:off x="6156176" y="404664"/>
            <a:ext cx="2160240" cy="2160240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üzlem"/>
          <p:cNvSpPr/>
          <p:nvPr/>
        </p:nvSpPr>
        <p:spPr>
          <a:xfrm>
            <a:off x="2771800" y="3717032"/>
            <a:ext cx="4464496" cy="2232248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10 Düz Ok Bağlayıcısı"/>
          <p:cNvCxnSpPr/>
          <p:nvPr/>
        </p:nvCxnSpPr>
        <p:spPr>
          <a:xfrm>
            <a:off x="3635896" y="2564904"/>
            <a:ext cx="971840" cy="10081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flipH="1">
            <a:off x="4644008" y="2348880"/>
            <a:ext cx="1656184" cy="122413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12 Yuvarlatılmış Dikdörtgen"/>
          <p:cNvSpPr/>
          <p:nvPr/>
        </p:nvSpPr>
        <p:spPr>
          <a:xfrm>
            <a:off x="251520" y="188640"/>
            <a:ext cx="8712968" cy="6336704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899592" y="0"/>
            <a:ext cx="216024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a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6300192" y="548680"/>
            <a:ext cx="284380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l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3275856" y="3717032"/>
            <a:ext cx="439248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al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5" name="4 Düzlem"/>
          <p:cNvSpPr/>
          <p:nvPr/>
        </p:nvSpPr>
        <p:spPr>
          <a:xfrm>
            <a:off x="755576" y="404664"/>
            <a:ext cx="2088232" cy="1872208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üzlem"/>
          <p:cNvSpPr/>
          <p:nvPr/>
        </p:nvSpPr>
        <p:spPr>
          <a:xfrm>
            <a:off x="6156176" y="404664"/>
            <a:ext cx="1584176" cy="2160240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üzlem"/>
          <p:cNvSpPr/>
          <p:nvPr/>
        </p:nvSpPr>
        <p:spPr>
          <a:xfrm>
            <a:off x="2915816" y="3717032"/>
            <a:ext cx="3456384" cy="2232248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10 Düz Ok Bağlayıcısı"/>
          <p:cNvCxnSpPr/>
          <p:nvPr/>
        </p:nvCxnSpPr>
        <p:spPr>
          <a:xfrm>
            <a:off x="2771800" y="2132856"/>
            <a:ext cx="1835936" cy="1440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flipH="1">
            <a:off x="4644008" y="2492896"/>
            <a:ext cx="1584176" cy="10801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12 Yuvarlatılmış Dikdörtgen"/>
          <p:cNvSpPr/>
          <p:nvPr/>
        </p:nvSpPr>
        <p:spPr>
          <a:xfrm>
            <a:off x="251520" y="188640"/>
            <a:ext cx="8712968" cy="633670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899592" y="620688"/>
            <a:ext cx="367240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al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6300192" y="260648"/>
            <a:ext cx="284380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a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3275856" y="3717032"/>
            <a:ext cx="439248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ala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5" name="4 Düzlem"/>
          <p:cNvSpPr/>
          <p:nvPr/>
        </p:nvSpPr>
        <p:spPr>
          <a:xfrm>
            <a:off x="683568" y="620688"/>
            <a:ext cx="3240360" cy="2232248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üzlem"/>
          <p:cNvSpPr/>
          <p:nvPr/>
        </p:nvSpPr>
        <p:spPr>
          <a:xfrm>
            <a:off x="6156176" y="692696"/>
            <a:ext cx="1872208" cy="1728192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üzlem"/>
          <p:cNvSpPr/>
          <p:nvPr/>
        </p:nvSpPr>
        <p:spPr>
          <a:xfrm>
            <a:off x="2699792" y="3717032"/>
            <a:ext cx="4824536" cy="2232248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10 Düz Ok Bağlayıcısı"/>
          <p:cNvCxnSpPr/>
          <p:nvPr/>
        </p:nvCxnSpPr>
        <p:spPr>
          <a:xfrm>
            <a:off x="3779912" y="2708920"/>
            <a:ext cx="827824" cy="8640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flipH="1">
            <a:off x="4644008" y="2276872"/>
            <a:ext cx="1512168" cy="12961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9 Yuvarlatılmış Dikdörtgen"/>
          <p:cNvSpPr/>
          <p:nvPr/>
        </p:nvSpPr>
        <p:spPr>
          <a:xfrm>
            <a:off x="179512" y="116632"/>
            <a:ext cx="8784976" cy="655272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899592" y="620688"/>
            <a:ext cx="367240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al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6012160" y="404664"/>
            <a:ext cx="313184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la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2843808" y="3717032"/>
            <a:ext cx="482453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alla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5" name="4 Düzlem"/>
          <p:cNvSpPr/>
          <p:nvPr/>
        </p:nvSpPr>
        <p:spPr>
          <a:xfrm>
            <a:off x="683568" y="620688"/>
            <a:ext cx="3240360" cy="2232248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üzlem"/>
          <p:cNvSpPr/>
          <p:nvPr/>
        </p:nvSpPr>
        <p:spPr>
          <a:xfrm>
            <a:off x="5796136" y="476672"/>
            <a:ext cx="2664296" cy="2160240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üzlem"/>
          <p:cNvSpPr/>
          <p:nvPr/>
        </p:nvSpPr>
        <p:spPr>
          <a:xfrm>
            <a:off x="2411760" y="3717032"/>
            <a:ext cx="5040560" cy="2232248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10 Düz Ok Bağlayıcısı"/>
          <p:cNvCxnSpPr/>
          <p:nvPr/>
        </p:nvCxnSpPr>
        <p:spPr>
          <a:xfrm>
            <a:off x="3779912" y="2708920"/>
            <a:ext cx="1296144" cy="9361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flipH="1">
            <a:off x="5148064" y="2564904"/>
            <a:ext cx="864096" cy="10801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9 Yuvarlatılmış Dikdörtgen"/>
          <p:cNvSpPr/>
          <p:nvPr/>
        </p:nvSpPr>
        <p:spPr>
          <a:xfrm>
            <a:off x="179512" y="260648"/>
            <a:ext cx="8784976" cy="612068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6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899592" y="620688"/>
            <a:ext cx="367240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 l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6300192" y="260648"/>
            <a:ext cx="284380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a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2843808" y="3717032"/>
            <a:ext cx="482453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 la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5" name="4 Düzlem"/>
          <p:cNvSpPr/>
          <p:nvPr/>
        </p:nvSpPr>
        <p:spPr>
          <a:xfrm>
            <a:off x="1331640" y="620688"/>
            <a:ext cx="2592288" cy="2232248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üzlem"/>
          <p:cNvSpPr/>
          <p:nvPr/>
        </p:nvSpPr>
        <p:spPr>
          <a:xfrm>
            <a:off x="5724128" y="476672"/>
            <a:ext cx="2664296" cy="2160240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üzlem"/>
          <p:cNvSpPr/>
          <p:nvPr/>
        </p:nvSpPr>
        <p:spPr>
          <a:xfrm>
            <a:off x="3131840" y="3717032"/>
            <a:ext cx="3312368" cy="2232248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10 Düz Ok Bağlayıcısı"/>
          <p:cNvCxnSpPr/>
          <p:nvPr/>
        </p:nvCxnSpPr>
        <p:spPr>
          <a:xfrm>
            <a:off x="2627784" y="2924944"/>
            <a:ext cx="1979952" cy="6480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flipH="1">
            <a:off x="4644008" y="2636912"/>
            <a:ext cx="2592288" cy="9361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9 Yuvarlatılmış Dikdörtgen"/>
          <p:cNvSpPr/>
          <p:nvPr/>
        </p:nvSpPr>
        <p:spPr>
          <a:xfrm>
            <a:off x="323528" y="188640"/>
            <a:ext cx="8496944" cy="626469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899592" y="620688"/>
            <a:ext cx="367240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la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6516216" y="260648"/>
            <a:ext cx="2627784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err="1" smtClean="0">
                <a:latin typeface="Hand writing Mutlu" pitchFamily="2" charset="0"/>
              </a:rPr>
              <a:t>le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2843808" y="3717032"/>
            <a:ext cx="482453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lale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5" name="4 Düzlem"/>
          <p:cNvSpPr/>
          <p:nvPr/>
        </p:nvSpPr>
        <p:spPr>
          <a:xfrm>
            <a:off x="683568" y="620688"/>
            <a:ext cx="3240360" cy="2232248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üzlem"/>
          <p:cNvSpPr/>
          <p:nvPr/>
        </p:nvSpPr>
        <p:spPr>
          <a:xfrm>
            <a:off x="6084168" y="404664"/>
            <a:ext cx="2664296" cy="2160240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üzlem"/>
          <p:cNvSpPr/>
          <p:nvPr/>
        </p:nvSpPr>
        <p:spPr>
          <a:xfrm>
            <a:off x="2411760" y="3717032"/>
            <a:ext cx="5040560" cy="2232248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10 Düz Ok Bağlayıcısı"/>
          <p:cNvCxnSpPr/>
          <p:nvPr/>
        </p:nvCxnSpPr>
        <p:spPr>
          <a:xfrm>
            <a:off x="3779912" y="2708920"/>
            <a:ext cx="827824" cy="8640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flipH="1">
            <a:off x="4644008" y="2276872"/>
            <a:ext cx="1512168" cy="12961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9 Yuvarlatılmış Dikdörtgen"/>
          <p:cNvSpPr/>
          <p:nvPr/>
        </p:nvSpPr>
        <p:spPr>
          <a:xfrm>
            <a:off x="251520" y="188640"/>
            <a:ext cx="8712968" cy="597666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8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259632" y="620688"/>
            <a:ext cx="331236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E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6300192" y="260648"/>
            <a:ext cx="284380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la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3203848" y="3717032"/>
            <a:ext cx="446449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Ela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5" name="4 Düzlem"/>
          <p:cNvSpPr/>
          <p:nvPr/>
        </p:nvSpPr>
        <p:spPr>
          <a:xfrm>
            <a:off x="683568" y="620688"/>
            <a:ext cx="3240360" cy="2232248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üzlem"/>
          <p:cNvSpPr/>
          <p:nvPr/>
        </p:nvSpPr>
        <p:spPr>
          <a:xfrm>
            <a:off x="6156176" y="260648"/>
            <a:ext cx="2664296" cy="2160240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üzlem"/>
          <p:cNvSpPr/>
          <p:nvPr/>
        </p:nvSpPr>
        <p:spPr>
          <a:xfrm>
            <a:off x="2411760" y="3717032"/>
            <a:ext cx="5040560" cy="2232248"/>
          </a:xfrm>
          <a:prstGeom prst="plaqu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10 Düz Ok Bağlayıcısı"/>
          <p:cNvCxnSpPr/>
          <p:nvPr/>
        </p:nvCxnSpPr>
        <p:spPr>
          <a:xfrm>
            <a:off x="3779912" y="2708920"/>
            <a:ext cx="827824" cy="8640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flipH="1">
            <a:off x="4644008" y="2276872"/>
            <a:ext cx="1512168" cy="12961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9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9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99</Words>
  <Application>Microsoft Office PowerPoint</Application>
  <PresentationFormat>Ekran Gösterisi (4:3)</PresentationFormat>
  <Paragraphs>97</Paragraphs>
  <Slides>19</Slides>
  <Notes>19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3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9</cp:revision>
  <dcterms:created xsi:type="dcterms:W3CDTF">2013-10-24T20:38:46Z</dcterms:created>
  <dcterms:modified xsi:type="dcterms:W3CDTF">2015-11-26T21:28:10Z</dcterms:modified>
</cp:coreProperties>
</file>