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7754F-4627-429C-BFD2-5DB346A0180B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5A01D-28D6-4B29-8E4C-66589FC0967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6391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5A01D-28D6-4B29-8E4C-66589FC09678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4782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EDA2E-4026-4CCA-A2D5-4A4E2284A0D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5C755-07F0-43A3-B276-EDCA67D54BF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AB4C6-8B53-4231-84F2-827057385FC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1AA92-A7F5-476B-AAD4-1CC7C3B176A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A287-B9B0-4EF6-A86D-5556A20BB31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5412E-D813-4A7D-86EA-02639D25143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B17D4-D42F-46D9-ADD5-2D81D1316A96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370A-9664-4E18-A22A-1CD550347AE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3823-E76D-4265-909C-3FE7F9FC0034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8076B-06BB-4A6A-B007-F44DA5146BF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28C83-46D4-40CB-A58C-2FB13EEF3F2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83905-00DD-4120-AF27-80F3E168DC2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908720"/>
            <a:ext cx="900287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Manİsa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tarzanI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ahmet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bedevİ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</a:t>
            </a:r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lkokulu</a:t>
            </a:r>
          </a:p>
          <a:p>
            <a:pPr algn="ctr"/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E,l,a,t  sesİ</a:t>
            </a:r>
          </a:p>
          <a:p>
            <a:pPr algn="ctr"/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Cümle </a:t>
            </a:r>
            <a:r>
              <a:rPr lang="tr-TR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çalIşmasI</a:t>
            </a:r>
            <a:endParaRPr lang="tr-TR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1e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sInIfI</a:t>
            </a:r>
            <a:endParaRPr lang="tr-TR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18762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11560" y="0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195736" y="0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699792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rol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355976" y="0"/>
            <a:ext cx="6480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716016" y="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0" y="908720"/>
            <a:ext cx="169168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940152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1331640" y="90872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123728" y="90872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419872" y="90872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139952" y="90872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436096" y="83671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0" y="1844824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43608" y="1844824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1979712" y="1844824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203848" y="1844824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851920" y="1844824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ra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004048" y="184482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19" grpId="0"/>
      <p:bldP spid="22" grpId="0"/>
      <p:bldP spid="23" grpId="0"/>
      <p:bldP spid="25" grpId="0"/>
      <p:bldP spid="24" grpId="0"/>
      <p:bldP spid="27" grpId="0"/>
      <p:bldP spid="29" grpId="0"/>
      <p:bldP spid="30" grpId="0"/>
      <p:bldP spid="31" grpId="0"/>
      <p:bldP spid="18" grpId="0"/>
      <p:bldP spid="20" grpId="0"/>
      <p:bldP spid="21" grpId="0"/>
      <p:bldP spid="26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90770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843808" y="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71600" y="0"/>
            <a:ext cx="1224136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067944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508104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187624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55776" y="105273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1052736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292080" y="98072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0" y="1988840"/>
            <a:ext cx="20517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051720" y="198884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627784" y="198884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923928" y="198884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20072" y="184482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/>
      <p:bldP spid="13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95536" y="0"/>
            <a:ext cx="1296144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0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,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4572000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96136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052736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187624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55776" y="1052736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1052736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292080" y="980728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0" y="1988840"/>
            <a:ext cx="154766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411760" y="198884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635896" y="1988840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20072" y="184482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3059832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827584" y="198884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3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5" grpId="0"/>
      <p:bldP spid="26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187624" y="0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635896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932040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0" y="1052736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187624" y="1052736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555776" y="980728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980728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427984" y="980728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220072" y="90872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115616" y="198884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699792" y="198884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3923928" y="1988840"/>
            <a:ext cx="6480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555776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0" y="1988840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211960" y="198884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148064" y="198884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3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5" grpId="0"/>
      <p:bldP spid="26" grpId="0"/>
      <p:bldP spid="18" grpId="0"/>
      <p:bldP spid="20" grpId="0"/>
      <p:bldP spid="24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971600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059832" y="0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932040" y="0"/>
            <a:ext cx="108012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084168" y="0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6444208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7452320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0" y="836712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331640" y="836712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836712"/>
            <a:ext cx="93610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499992" y="83671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508104" y="8367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588224" y="764704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267744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347864" y="8367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1628800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403648" y="162880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843808" y="162880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635896" y="162880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932040" y="162880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3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5" grpId="0"/>
      <p:bldP spid="26" grpId="0"/>
      <p:bldP spid="18" grpId="0"/>
      <p:bldP spid="20" grpId="0"/>
      <p:bldP spid="24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971600" y="0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 </a:t>
            </a:r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771800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211960" y="0"/>
            <a:ext cx="79208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572000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652120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0" y="836712"/>
            <a:ext cx="161967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187624" y="836712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83671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211960" y="836712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220072" y="83671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588224" y="764704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1628800"/>
            <a:ext cx="147565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971600" y="162880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763688" y="1628800"/>
            <a:ext cx="8640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987824" y="162880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tel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427984" y="162880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724128" y="162880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5" grpId="0"/>
      <p:bldP spid="16" grpId="0"/>
      <p:bldP spid="19" grpId="0"/>
      <p:bldP spid="21" grpId="0"/>
      <p:bldP spid="22" grpId="0"/>
      <p:bldP spid="23" grpId="0"/>
      <p:bldP spid="25" grpId="0"/>
      <p:bldP spid="26" grpId="0"/>
      <p:bldP spid="24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331640" y="0"/>
            <a:ext cx="194421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627784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995936" y="0"/>
            <a:ext cx="10081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076056" y="0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0" y="836712"/>
            <a:ext cx="19797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331640" y="83671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2555776" y="83671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923928" y="8367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5148064" y="764704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0" y="1628800"/>
            <a:ext cx="19797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547664" y="162880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2771800" y="162880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635896" y="1628800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004048" y="162880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6156176" y="155679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19" grpId="0"/>
      <p:bldP spid="21" grpId="0"/>
      <p:bldP spid="22" grpId="0"/>
      <p:bldP spid="23" grpId="0"/>
      <p:bldP spid="25" grpId="0"/>
      <p:bldP spid="24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331640" y="0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1691680" y="0"/>
            <a:ext cx="144016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15816" y="0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707904" y="0"/>
            <a:ext cx="172819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148064" y="0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372200" y="0"/>
            <a:ext cx="28803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0" y="83671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619672" y="8367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123728" y="836712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563888" y="836712"/>
            <a:ext cx="197971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148064" y="83671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0" y="1700808"/>
            <a:ext cx="1368152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Et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115616" y="170080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483768" y="1700808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067944" y="155679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19" grpId="0"/>
      <p:bldP spid="21" grpId="0"/>
      <p:bldP spid="22" grpId="0"/>
      <p:bldP spid="23" grpId="0"/>
      <p:bldP spid="25" grpId="0"/>
      <p:bldP spid="24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1691680" cy="1107996"/>
          </a:xfrm>
          <a:prstGeom prst="rect">
            <a:avLst/>
          </a:prstGeom>
          <a:noFill/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403648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2555776" y="0"/>
            <a:ext cx="11521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563888" y="0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148064" y="0"/>
            <a:ext cx="21602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0" y="836712"/>
            <a:ext cx="183569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259632" y="836712"/>
            <a:ext cx="165618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2483768" y="836712"/>
            <a:ext cx="122413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2843808" y="836712"/>
            <a:ext cx="187220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067944" y="836712"/>
            <a:ext cx="151216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364088" y="836712"/>
            <a:ext cx="1296144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44208" y="764704"/>
            <a:ext cx="323528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0" y="1700808"/>
            <a:ext cx="1584176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Ot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259632" y="1628800"/>
            <a:ext cx="180020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at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2771800" y="1556792"/>
            <a:ext cx="360040" cy="1107996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and writing Mutlu" pitchFamily="2" charset="0"/>
              </a:rPr>
              <a:t>.</a:t>
            </a:r>
            <a:endParaRPr lang="tr-TR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4" grpId="0"/>
      <p:bldP spid="16" grpId="0"/>
      <p:bldP spid="19" grpId="0"/>
      <p:bldP spid="22" grpId="0"/>
      <p:bldP spid="23" grpId="0"/>
      <p:bldP spid="25" grpId="0"/>
      <p:bldP spid="24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189</Words>
  <Application>Microsoft Office PowerPoint</Application>
  <PresentationFormat>Ekran Gösterisi (4:3)</PresentationFormat>
  <Paragraphs>167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7</cp:revision>
  <dcterms:created xsi:type="dcterms:W3CDTF">2013-12-10T06:09:25Z</dcterms:created>
  <dcterms:modified xsi:type="dcterms:W3CDTF">2015-11-26T21:22:18Z</dcterms:modified>
</cp:coreProperties>
</file>