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3FD82-C2F1-4E4C-B18C-73353D8413A2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357ED1-D580-435D-891B-EDB12F451F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6382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57ED1-D580-435D-891B-EDB12F451F0D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2415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404664"/>
            <a:ext cx="9144000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i="1" dirty="0" smtClean="0">
                <a:solidFill>
                  <a:srgbClr val="FFFF00"/>
                </a:solidFill>
              </a:rPr>
              <a:t>MANİSA TARZANI AHMET BEDEVİ İLKOKULU </a:t>
            </a:r>
          </a:p>
          <a:p>
            <a:pPr algn="ctr"/>
            <a:r>
              <a:rPr lang="tr-TR" sz="3600" b="1" i="1" dirty="0" smtClean="0">
                <a:solidFill>
                  <a:srgbClr val="FFFF00"/>
                </a:solidFill>
              </a:rPr>
              <a:t>1/E SINIFI ÇALIŞMA SLAYTLARI</a:t>
            </a:r>
          </a:p>
          <a:p>
            <a:pPr algn="ctr"/>
            <a:endParaRPr lang="tr-TR" sz="3600" b="1" i="1" dirty="0" smtClean="0">
              <a:solidFill>
                <a:srgbClr val="FFFF00"/>
              </a:solidFill>
            </a:endParaRPr>
          </a:p>
          <a:p>
            <a:pPr algn="ctr"/>
            <a:r>
              <a:rPr lang="tr-TR" sz="3600" b="1" i="1" dirty="0" smtClean="0">
                <a:solidFill>
                  <a:srgbClr val="FFFF00"/>
                </a:solidFill>
              </a:rPr>
              <a:t> 1</a:t>
            </a:r>
            <a:endParaRPr lang="tr-TR" sz="36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Casper\Desktop\Yeni klasör\ScreenShot 15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2924175" cy="1743075"/>
          </a:xfrm>
          <a:prstGeom prst="rect">
            <a:avLst/>
          </a:prstGeom>
          <a:noFill/>
        </p:spPr>
      </p:pic>
      <p:pic>
        <p:nvPicPr>
          <p:cNvPr id="9220" name="Picture 4" descr="C:\Users\Casper\Desktop\Yeni klasör\ScreenShot 15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16632"/>
            <a:ext cx="3076575" cy="349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Casper\Desktop\Yeni klasör\ScreenShot 1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2588" y="19050"/>
            <a:ext cx="5838825" cy="6819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Casper\Desktop\Yeni klasör\ScreenShot 1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7689850" cy="2806700"/>
          </a:xfrm>
          <a:prstGeom prst="rect">
            <a:avLst/>
          </a:prstGeom>
          <a:noFill/>
        </p:spPr>
      </p:pic>
      <p:pic>
        <p:nvPicPr>
          <p:cNvPr id="11268" name="Picture 4" descr="C:\Users\Casper\Desktop\Yeni klasör\ScreenShot 15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636912"/>
            <a:ext cx="5832648" cy="4033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Casper\Desktop\Yeni klasör\ScreenShot 15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677150" cy="4133850"/>
          </a:xfrm>
          <a:prstGeom prst="rect">
            <a:avLst/>
          </a:prstGeom>
          <a:noFill/>
        </p:spPr>
      </p:pic>
      <p:pic>
        <p:nvPicPr>
          <p:cNvPr id="3" name="Picture 2" descr="C:\Users\Casper\Desktop\Yeni klasör\ScreenShot 15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08920"/>
            <a:ext cx="2486025" cy="4467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:\Users\Casper\Desktop\Yeni klasör\ScreenShot 15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8267700" cy="3133725"/>
          </a:xfrm>
          <a:prstGeom prst="rect">
            <a:avLst/>
          </a:prstGeom>
          <a:noFill/>
        </p:spPr>
      </p:pic>
      <p:pic>
        <p:nvPicPr>
          <p:cNvPr id="13317" name="Picture 5" descr="C:\Users\Casper\Desktop\Yeni klasör\ScreenShot 15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524125"/>
            <a:ext cx="2400300" cy="4333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Casper\Desktop\Yeni klasör\ScreenShot 15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38550" cy="5829300"/>
          </a:xfrm>
          <a:prstGeom prst="rect">
            <a:avLst/>
          </a:prstGeom>
          <a:noFill/>
        </p:spPr>
      </p:pic>
      <p:pic>
        <p:nvPicPr>
          <p:cNvPr id="14339" name="Picture 3" descr="C:\Users\Casper\Desktop\Yeni klasör\ScreenShot 15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0"/>
            <a:ext cx="5067300" cy="2800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Casper\Desktop\Yeni klasör\ScreenShot 1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8134350" cy="2825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Casper\Desktop\Yeni klasör\ScreenShot 15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8026400" cy="2774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Casper\Desktop\Yeni klasör\ScreenShot 1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838700" cy="933450"/>
          </a:xfrm>
          <a:prstGeom prst="rect">
            <a:avLst/>
          </a:prstGeom>
          <a:noFill/>
        </p:spPr>
      </p:pic>
      <p:pic>
        <p:nvPicPr>
          <p:cNvPr id="17412" name="Picture 4" descr="C:\Users\Casper\Desktop\Yeni klasör\ScreenShot 16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2905125" cy="3752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Casper\Desktop\Yeni klasör\ScreenShot 16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0"/>
            <a:ext cx="3790950" cy="847725"/>
          </a:xfrm>
          <a:prstGeom prst="rect">
            <a:avLst/>
          </a:prstGeom>
          <a:noFill/>
        </p:spPr>
      </p:pic>
      <p:pic>
        <p:nvPicPr>
          <p:cNvPr id="18435" name="Picture 3" descr="C:\Users\Casper\Desktop\Yeni klasör\ScreenShot 16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0"/>
            <a:ext cx="4191000" cy="4629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asper\Desktop\Yeni klasör\ScreenShot 15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7899400" cy="276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Casper\Desktop\Yeni klasör\ScreenShot 15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53475" cy="2867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Casper\Desktop\Yeni klasör\ScreenShot 1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591550" cy="3019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Casper\Desktop\Yeni klasör\ScreenShot 15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8201025" cy="4933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Casper\Desktop\Yeni klasör\ScreenShot 15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696325" cy="5915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asper\Desktop\Yeni klasör\ScreenShot 15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6143625" cy="4524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asper\Desktop\Yeni klasör\ScreenShot 1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7124700" cy="523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asper\Desktop\Yeni klasör\ScreenShot 15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8134350" cy="2679700"/>
          </a:xfrm>
          <a:prstGeom prst="rect">
            <a:avLst/>
          </a:prstGeom>
          <a:noFill/>
        </p:spPr>
      </p:pic>
      <p:pic>
        <p:nvPicPr>
          <p:cNvPr id="4099" name="Picture 3" descr="C:\Users\Casper\Desktop\Yeni klasör\ScreenShot 15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068960"/>
            <a:ext cx="6604000" cy="269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Casper\Desktop\Yeni klasör\ScreenShot 15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7296150" cy="5067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asper\Desktop\Yeni klasör\ScreenShot 15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4638675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Casper\Desktop\Yeni klasör\ScreenShot 1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501015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Casper\Desktop\Yeni klasör\ScreenShot 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2914650" cy="1771650"/>
          </a:xfrm>
          <a:prstGeom prst="rect">
            <a:avLst/>
          </a:prstGeom>
          <a:noFill/>
        </p:spPr>
      </p:pic>
      <p:pic>
        <p:nvPicPr>
          <p:cNvPr id="8196" name="Picture 4" descr="C:\Users\Casper\Desktop\Yeni klasör\ScreenShot 16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88640"/>
            <a:ext cx="4476750" cy="2905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</Words>
  <Application>Microsoft Office PowerPoint</Application>
  <PresentationFormat>Ekran Gösterisi (4:3)</PresentationFormat>
  <Paragraphs>6</Paragraphs>
  <Slides>24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7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2013-10-22T19:04:09Z</dcterms:created>
  <dcterms:modified xsi:type="dcterms:W3CDTF">2015-11-26T21:17:14Z</dcterms:modified>
</cp:coreProperties>
</file>