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6EBED-181F-483D-972D-3D2CFC8B8846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AF499-C78D-4138-8FA9-75D34ED2E8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732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AF499-C78D-4138-8FA9-75D34ED2E854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169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4D9AC-324F-48B2-B46F-5A9FB43DFB3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A47AB-65D6-4102-8F7A-832516C8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47659" y="260649"/>
            <a:ext cx="764869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‘d,D SESİ </a:t>
            </a:r>
            <a:r>
              <a:rPr lang="tr-T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HECE ÇALIŞMALARI 2</a:t>
            </a:r>
            <a:endParaRPr lang="tr-TR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260648"/>
            <a:ext cx="109391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043608" y="260648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95736" y="260648"/>
            <a:ext cx="1080120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id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75856" y="260648"/>
            <a:ext cx="1152128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427984" y="260648"/>
            <a:ext cx="1152128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ud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580112" y="260648"/>
            <a:ext cx="1152128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ıd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260648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884368" y="260648"/>
            <a:ext cx="125963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üd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0" y="1340768"/>
            <a:ext cx="109391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043608" y="1340768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95736" y="1340768"/>
            <a:ext cx="1080120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75856" y="1340768"/>
            <a:ext cx="1152128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427984" y="1340768"/>
            <a:ext cx="1152128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80112" y="1340768"/>
            <a:ext cx="1152128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732240" y="1340768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884368" y="1340768"/>
            <a:ext cx="125963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260648"/>
            <a:ext cx="147565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47664" y="260648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059832" y="260648"/>
            <a:ext cx="180020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260648"/>
            <a:ext cx="208823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092280" y="260648"/>
            <a:ext cx="20517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0" y="1340768"/>
            <a:ext cx="147565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1340768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1340768"/>
            <a:ext cx="180020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932040" y="1340768"/>
            <a:ext cx="208823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092280" y="1340768"/>
            <a:ext cx="20517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260648"/>
            <a:ext cx="147565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47664" y="260648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059832" y="260648"/>
            <a:ext cx="180020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260648"/>
            <a:ext cx="208823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092280" y="260648"/>
            <a:ext cx="20517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0" y="1340768"/>
            <a:ext cx="147565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547664" y="1340768"/>
            <a:ext cx="165618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75856" y="1340768"/>
            <a:ext cx="158417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932040" y="1340768"/>
            <a:ext cx="208823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092280" y="1340768"/>
            <a:ext cx="20517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67544" y="260648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547664" y="260648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987824" y="260648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067944" y="260648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260648"/>
            <a:ext cx="1187624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732240" y="260648"/>
            <a:ext cx="172819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403648" y="1484784"/>
            <a:ext cx="165618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1484784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16016" y="1484784"/>
            <a:ext cx="129614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012160" y="1484784"/>
            <a:ext cx="158417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51520" y="260648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260648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339752" y="260648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419872" y="260648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72000" y="260648"/>
            <a:ext cx="89959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260648"/>
            <a:ext cx="1296144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876256" y="260648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884368" y="260648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51520" y="1412776"/>
            <a:ext cx="93610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87624" y="1412776"/>
            <a:ext cx="936104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67744" y="1412776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347864" y="1412776"/>
            <a:ext cx="100811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499992" y="1412776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580112" y="1412776"/>
            <a:ext cx="936104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660232" y="1412776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740352" y="1412776"/>
            <a:ext cx="122413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80</Words>
  <Application>Microsoft Office PowerPoint</Application>
  <PresentationFormat>Ekran Gösterisi (4:3)</PresentationFormat>
  <Paragraphs>69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gsahmet56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2013-12-25T21:01:18Z</dcterms:created>
  <dcterms:modified xsi:type="dcterms:W3CDTF">2015-11-26T21:16:42Z</dcterms:modified>
</cp:coreProperties>
</file>