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326F2-9905-4519-AD5A-68DBAC237E7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4941D-7DC9-4718-A8E2-CBD3B4F3E67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852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9445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1203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7719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6744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7921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4950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4873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17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4941D-7DC9-4718-A8E2-CBD3B4F3E670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6442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3F07E-768B-4561-8907-7B991A2660F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332FD-931E-472C-9F64-EE9FD6803F6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1B1E-D68D-48C5-8EC7-45AFB7EE06D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DD94-3413-4E0A-8285-2926F5F8868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E9BA1-42E7-493C-99C8-DA2F31C769C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048D8-73E0-4CAA-A009-C9005CD131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4C0BB-421C-4535-A73D-E7B49559773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1497-F3FC-473F-86F4-24EB69C1E60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464C-3B42-4165-A1F8-CC95D2018BB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6FC1-AC30-463F-9180-83EF9C52F6EE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2B4E4-E282-4E7C-B112-44683DDCE86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5982F-785A-4696-ADB9-48CCB9D64F0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47659" y="260649"/>
            <a:ext cx="764869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‘d,D SESİ </a:t>
            </a:r>
            <a:r>
              <a:rPr lang="tr-TR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HECE ÇALIŞMALARI 1</a:t>
            </a:r>
            <a:endParaRPr lang="tr-TR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2677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332656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met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339752" y="332656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19872" y="332656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652120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ni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0" y="1556792"/>
            <a:ext cx="22677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755576" y="1556792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met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2339752" y="1556792"/>
            <a:ext cx="223224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2915816" y="1556792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mek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716016" y="1556792"/>
            <a:ext cx="18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36096" y="1556792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55" grpId="0"/>
      <p:bldP spid="5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23528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63688" y="332656"/>
            <a:ext cx="2160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067944" y="332656"/>
            <a:ext cx="230425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555776" y="332656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res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99992" y="33265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ra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0" y="1556792"/>
            <a:ext cx="26997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1043608" y="1556792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yım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2771800" y="1556792"/>
            <a:ext cx="25922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3419872" y="1556792"/>
            <a:ext cx="18002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mat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36096" y="1556792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940152" y="1556792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292080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55" grpId="0"/>
      <p:bldP spid="58" grpId="0"/>
      <p:bldP spid="2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10436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332656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332656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332656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3968" y="332656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436096" y="332656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491880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57200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724128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332656"/>
            <a:ext cx="10081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596336" y="332656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876256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028384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0" y="1556792"/>
            <a:ext cx="10436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0" y="1556792"/>
            <a:ext cx="6835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1115616" y="1556792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2123728" y="1556792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131840" y="1556792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283968" y="1556792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436096" y="1556792"/>
            <a:ext cx="9361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1043608" y="1556792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2123728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059832" y="1556792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4283968" y="1556792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436096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ı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444208" y="1556792"/>
            <a:ext cx="10081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596336" y="1556792"/>
            <a:ext cx="10801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6444208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7596336" y="1556792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34" grpId="0"/>
      <p:bldP spid="40" grpId="0"/>
      <p:bldP spid="41" grpId="0"/>
      <p:bldP spid="42" grpId="0"/>
      <p:bldP spid="43" grpId="0"/>
      <p:bldP spid="44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9512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332656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3968" y="332656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57200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148064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332656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876256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39552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251520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123728" y="1556792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283968" y="1556792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2483768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2699792" y="1556792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4572000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5220072" y="1556792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6444208" y="1556792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6876256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64288" y="1556792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539552" y="1556792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6" name="2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7" grpId="0"/>
      <p:bldP spid="18" grpId="0"/>
      <p:bldP spid="34" grpId="0"/>
      <p:bldP spid="50" grpId="0"/>
      <p:bldP spid="53" grpId="0"/>
      <p:bldP spid="54" grpId="0"/>
      <p:bldP spid="55" grpId="0"/>
      <p:bldP spid="56" grpId="0"/>
      <p:bldP spid="58" grpId="0"/>
      <p:bldP spid="59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332656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83968" y="332656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57200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220072" y="332656"/>
            <a:ext cx="5040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332656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876256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308304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83568" y="33265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251520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2123728" y="1556792"/>
            <a:ext cx="12961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283968" y="1556792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2483768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2699792" y="1556792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4572000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5220072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6444208" y="1556792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6876256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7164288" y="1556792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683568" y="1556792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6" name="2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7" grpId="0"/>
      <p:bldP spid="18" grpId="0"/>
      <p:bldP spid="34" grpId="0"/>
      <p:bldP spid="50" grpId="0"/>
      <p:bldP spid="53" grpId="0"/>
      <p:bldP spid="54" grpId="0"/>
      <p:bldP spid="55" grpId="0"/>
      <p:bldP spid="56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0517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332656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067944" y="332656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332656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332656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99992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572000" y="332656"/>
            <a:ext cx="23762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660232" y="332656"/>
            <a:ext cx="24837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020272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415808" y="332656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83568" y="332656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16196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0" y="1556792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1691680" y="1556792"/>
            <a:ext cx="18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3563888" y="1556792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2051720" y="1556792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2195736" y="1556792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3995936" y="1556792"/>
            <a:ext cx="43204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3995936" y="1556792"/>
            <a:ext cx="18002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lim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5652120" y="1556792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6084168" y="1556792"/>
            <a:ext cx="5040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6372200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683568" y="1556792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415808" y="1556792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812360" y="1556792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8100392" y="1556792"/>
            <a:ext cx="104360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7" grpId="0"/>
      <p:bldP spid="18" grpId="0"/>
      <p:bldP spid="34" grpId="0"/>
      <p:bldP spid="50" grpId="0"/>
      <p:bldP spid="53" grpId="0"/>
      <p:bldP spid="54" grpId="0"/>
      <p:bldP spid="55" grpId="0"/>
      <p:bldP spid="56" grpId="0"/>
      <p:bldP spid="58" grpId="0"/>
      <p:bldP spid="59" grpId="0"/>
      <p:bldP spid="60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4837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627784" y="332656"/>
            <a:ext cx="28803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652120" y="332656"/>
            <a:ext cx="30963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851920" y="332656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332656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300192" y="332656"/>
            <a:ext cx="23762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7584" y="332656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21957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395536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2339752" y="1556792"/>
            <a:ext cx="25922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2699792" y="1556792"/>
            <a:ext cx="14401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3563888" y="1556792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lik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5076056" y="1556792"/>
            <a:ext cx="38164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5724128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6300192" y="1556792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683568" y="1556792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596336" y="1556792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34" grpId="0"/>
      <p:bldP spid="50" grpId="0"/>
      <p:bldP spid="55" grpId="0"/>
      <p:bldP spid="56" grpId="0"/>
      <p:bldP spid="58" grpId="0"/>
      <p:bldP spid="59" grpId="0"/>
      <p:bldP spid="60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555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95536" y="33265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699792" y="332656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932040" y="332656"/>
            <a:ext cx="273630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131840" y="332656"/>
            <a:ext cx="43204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7864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652120" y="332656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156176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7584" y="332656"/>
            <a:ext cx="20882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2771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55576" y="1556792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3059832" y="1556792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3635896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4067944" y="1556792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5868144" y="1556792"/>
            <a:ext cx="2160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6372200" y="1556792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6660232" y="1556792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1187624" y="1556792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34" grpId="0"/>
      <p:bldP spid="50" grpId="0"/>
      <p:bldP spid="55" grpId="0"/>
      <p:bldP spid="56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5557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699792" y="332656"/>
            <a:ext cx="28083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652120" y="332656"/>
            <a:ext cx="31683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19872" y="33265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332656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876256" y="332656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827584" y="332656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0" y="1556792"/>
            <a:ext cx="2771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323528" y="1556792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ku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3059832" y="1556792"/>
            <a:ext cx="2664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3635896" y="1556792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4283968" y="1556792"/>
            <a:ext cx="14401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5868144" y="1556792"/>
            <a:ext cx="29523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6372200" y="1556792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6660232" y="1556792"/>
            <a:ext cx="18002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1187624" y="1556792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34" grpId="0"/>
      <p:bldP spid="50" grpId="0"/>
      <p:bldP spid="55" grpId="0"/>
      <p:bldP spid="56" grpId="0"/>
      <p:bldP spid="58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21237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332656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i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267744" y="332656"/>
            <a:ext cx="2160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572000" y="332656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483768" y="33265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915816" y="332656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332656"/>
            <a:ext cx="57606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76056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83568" y="332656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6444208" y="332656"/>
            <a:ext cx="230425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6804248" y="33265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0" y="1556792"/>
            <a:ext cx="26642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755576" y="1556792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1187624" y="1556792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2843808" y="1556792"/>
            <a:ext cx="29523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3491880" y="1556792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4499992" y="1556792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7164288" y="332656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r>
              <a:rPr lang="tr-TR" sz="54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 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940152" y="1556792"/>
            <a:ext cx="18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16216" y="1556792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948264" y="1556792"/>
            <a:ext cx="72008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34" grpId="0"/>
      <p:bldP spid="50" grpId="0"/>
      <p:bldP spid="55" grpId="0"/>
      <p:bldP spid="56" grpId="0"/>
      <p:bldP spid="58" grpId="0"/>
      <p:bldP spid="59" grpId="0"/>
      <p:bldP spid="6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259</Words>
  <Application>Microsoft Office PowerPoint</Application>
  <PresentationFormat>Ekran Gösterisi (4:3)</PresentationFormat>
  <Paragraphs>233</Paragraphs>
  <Slides>11</Slides>
  <Notes>9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11</cp:revision>
  <dcterms:created xsi:type="dcterms:W3CDTF">2013-12-26T05:44:54Z</dcterms:created>
  <dcterms:modified xsi:type="dcterms:W3CDTF">2015-11-26T21:16:28Z</dcterms:modified>
</cp:coreProperties>
</file>