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4B6758-2907-4751-BDE7-1375797A4645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0FB2F-09EB-4051-BC34-EE74FDD8071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5960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0FB2F-09EB-4051-BC34-EE74FDD8071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649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0FB2F-09EB-4051-BC34-EE74FDD8071D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0791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8363F-4254-4A6C-8F04-B9590CE593A6}" type="datetimeFigureOut">
              <a:rPr lang="tr-TR" smtClean="0"/>
              <a:pPr/>
              <a:t>25.05.2016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6F597-9306-4990-B160-6155BBC9818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../media/audio1.wav"/><Relationship Id="rId7" Type="http://schemas.openxmlformats.org/officeDocument/2006/relationships/audio" Target="../media/audio3.wav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audio" Target="../media/audio2.wav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DOĞRUYU BUL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hlinkClick r:id="" action="ppaction://hlinkshowjump?jump=nextslide"/>
              </a:rPr>
              <a:t>OYNA</a:t>
            </a:r>
            <a:endParaRPr lang="tr-TR" dirty="0" smtClean="0"/>
          </a:p>
          <a:p>
            <a:r>
              <a:rPr lang="tr-TR" dirty="0">
                <a:hlinkClick r:id="" action="ppaction://hlinkshowjump?jump=endshow"/>
              </a:rPr>
              <a:t>Ç</a:t>
            </a:r>
            <a:r>
              <a:rPr lang="tr-TR" dirty="0" smtClean="0">
                <a:hlinkClick r:id="" action="ppaction://hlinkshowjump?jump=endshow"/>
              </a:rPr>
              <a:t>IK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357166"/>
            <a:ext cx="8786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tr-TR" dirty="0" smtClean="0"/>
              <a:t>YANDAKİ KESİR DOĞRUMU YANLIŞ MI </a:t>
            </a:r>
          </a:p>
          <a:p>
            <a:r>
              <a:rPr lang="tr-TR" dirty="0" smtClean="0"/>
              <a:t>----</a:t>
            </a:r>
          </a:p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500034" y="2428868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" action="ppaction://hlinkshowjump?jump=nextslide">
                  <a:snd r:embed="rId2" name="applause.wav"/>
                </a:hlinkClick>
              </a:rPr>
              <a:t>DOĞRU</a:t>
            </a:r>
            <a:endParaRPr lang="tr-TR" dirty="0" smtClean="0"/>
          </a:p>
          <a:p>
            <a:r>
              <a:rPr lang="tr-TR" dirty="0" smtClean="0">
                <a:hlinkClick r:id="rId3" action="ppaction://hlinksldjump">
                  <a:snd r:embed="rId4" name="push.wav"/>
                </a:hlinkClick>
              </a:rPr>
              <a:t>YANLIŞ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44" y="285728"/>
            <a:ext cx="900115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DOĞRU CEVAPLADIN.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3071802" y="5715016"/>
            <a:ext cx="607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" action="ppaction://hlinkshowjump?jump=lastslide">
                  <a:snd r:embed="rId2" name="applause.wav"/>
                </a:hlinkClick>
              </a:rPr>
              <a:t>Oyun bitti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285728"/>
            <a:ext cx="914400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YANLIŞ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928662" y="5572140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" action="ppaction://hlinkshowjump?jump=lastslide">
                  <a:snd r:embed="rId2" name="breeze.wav"/>
                </a:hlinkClick>
              </a:rPr>
              <a:t>Oyun bitti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OYNADINIZ İÇİN TEŞEKKÜR </a:t>
            </a:r>
            <a:br>
              <a:rPr lang="tr-TR" dirty="0" smtClean="0"/>
            </a:br>
            <a:r>
              <a:rPr lang="tr-TR" dirty="0" smtClean="0"/>
              <a:t>EDERİM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00034" y="1285860"/>
            <a:ext cx="1857388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" name="3 Düz Bağlayıcı"/>
          <p:cNvCxnSpPr>
            <a:stCxn id="2" idx="4"/>
          </p:cNvCxnSpPr>
          <p:nvPr/>
        </p:nvCxnSpPr>
        <p:spPr>
          <a:xfrm rot="5400000">
            <a:off x="1035819" y="3464719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5400000">
            <a:off x="1035819" y="3536157"/>
            <a:ext cx="42862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1428728" y="3500438"/>
            <a:ext cx="500066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679423" y="4535495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16200000" flipH="1">
            <a:off x="1428728" y="5286388"/>
            <a:ext cx="714380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 rot="5400000">
            <a:off x="714348" y="5429264"/>
            <a:ext cx="857256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Metin kutusu"/>
          <p:cNvSpPr txBox="1"/>
          <p:nvPr/>
        </p:nvSpPr>
        <p:spPr>
          <a:xfrm>
            <a:off x="3857620" y="1357298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ALİ   KIZDI  .NE YAPMALI </a:t>
            </a:r>
            <a:endParaRPr lang="tr-TR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4286248" y="3500438"/>
            <a:ext cx="4357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/>
              </a:rPr>
              <a:t>BİRİNİ DÖVMELİ    </a:t>
            </a:r>
            <a:endParaRPr lang="tr-TR" dirty="0" smtClean="0"/>
          </a:p>
          <a:p>
            <a:r>
              <a:rPr lang="tr-TR" dirty="0" smtClean="0">
                <a:hlinkClick r:id="rId3" action="ppaction://hlinksldjump"/>
              </a:rPr>
              <a:t>KÜFÜR ETMELİ</a:t>
            </a:r>
            <a:endParaRPr lang="tr-TR" dirty="0" smtClean="0"/>
          </a:p>
          <a:p>
            <a:r>
              <a:rPr lang="tr-TR" dirty="0" smtClean="0">
                <a:hlinkClick r:id="rId4" action="ppaction://hlinksldjump"/>
              </a:rPr>
              <a:t>NEFES ALIP VERMELİ</a:t>
            </a:r>
            <a:endParaRPr lang="tr-TR" dirty="0"/>
          </a:p>
        </p:txBody>
      </p:sp>
      <p:sp>
        <p:nvSpPr>
          <p:cNvPr id="28" name="27 Metin kutusu"/>
          <p:cNvSpPr txBox="1"/>
          <p:nvPr/>
        </p:nvSpPr>
        <p:spPr>
          <a:xfrm>
            <a:off x="4857752" y="6215082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5" action="ppaction://hlinksldjump"/>
              </a:rPr>
              <a:t>İLERİ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24" y="1500174"/>
            <a:ext cx="785818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YANLIŞ KÜFÜR ETMEK ÇOK KÖTÜ BİRŞEY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5286380" y="5429264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/>
                <a:hlinkMouseOver r:id="" action="ppaction://hlinkshowjump?jump=nextslide"/>
              </a:rPr>
              <a:t>SORUYA DÖN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71538" y="500042"/>
            <a:ext cx="71438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DOĞRU   </a:t>
            </a:r>
          </a:p>
          <a:p>
            <a:endParaRPr lang="tr-TR" dirty="0"/>
          </a:p>
          <a:p>
            <a:r>
              <a:rPr lang="tr-TR" dirty="0" smtClean="0"/>
              <a:t>BİZ ÖFKE KONTROLÜNÜ ÖĞRENMELİYİZ.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4214810" y="5000636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/>
              </a:rPr>
              <a:t>SORUYA DÖN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714356"/>
            <a:ext cx="885828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YANLIŞ DÖVMEK ÇOK KÖTÜ DAVRANIŞ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6357950" y="6072206"/>
            <a:ext cx="2786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5357818" y="571501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/>
              </a:rPr>
              <a:t>SRUYA DÖN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250033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571736" y="1000108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TELEVİZYONU NEREDEN İZLENMELİ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57158" y="2428868"/>
            <a:ext cx="6643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>
                  <a:snd r:embed="rId3" name="bomb.wav"/>
                </a:hlinkClick>
              </a:rPr>
              <a:t>YAKINDAN</a:t>
            </a:r>
            <a:endParaRPr lang="tr-TR" dirty="0" smtClean="0"/>
          </a:p>
          <a:p>
            <a:r>
              <a:rPr lang="tr-TR" dirty="0" smtClean="0">
                <a:hlinkClick r:id="rId4" action="ppaction://hlinksldjump">
                  <a:snd r:embed="rId5" name="applause.wav"/>
                </a:hlinkClick>
              </a:rPr>
              <a:t>UZAKTAN</a:t>
            </a:r>
            <a:endParaRPr lang="tr-TR" dirty="0" smtClean="0"/>
          </a:p>
          <a:p>
            <a:r>
              <a:rPr lang="tr-TR" dirty="0">
                <a:hlinkClick r:id="rId6" action="ppaction://hlinksldjump">
                  <a:snd r:embed="rId7" name="chimes.wav"/>
                </a:hlinkClick>
              </a:rPr>
              <a:t>Ç</a:t>
            </a:r>
            <a:r>
              <a:rPr lang="tr-TR" dirty="0" smtClean="0">
                <a:hlinkClick r:id="rId6" action="ppaction://hlinksldjump">
                  <a:snd r:embed="rId7" name="chimes.wav"/>
                </a:hlinkClick>
              </a:rPr>
              <a:t>OK  YAKINDAN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1714480" y="6143644"/>
            <a:ext cx="6858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8" action="ppaction://hlinksldjump"/>
              </a:rPr>
              <a:t>ileri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142984"/>
            <a:ext cx="892971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YANLIŞ ÇOK YAKINDAN OLURSA  GÖZÜ ÇOK MKÖTÜ OLUR.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5929322" y="6000768"/>
            <a:ext cx="235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/>
              </a:rPr>
              <a:t>SORUYA DÖN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285728"/>
            <a:ext cx="9144000" cy="369332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DOĞRU  CEVAP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4071934" y="5715016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3" action="ppaction://hlinksldjump"/>
              </a:rPr>
              <a:t>SORUYA DÖN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44" y="500042"/>
            <a:ext cx="9001156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YANLIŞ GÖZÜN BOZULDU.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1643042" y="5857892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2" action="ppaction://hlinksldjump"/>
              </a:rPr>
              <a:t>SORUYA DÖN</a:t>
            </a: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92</Words>
  <Application>Microsoft Office PowerPoint</Application>
  <PresentationFormat>Ekran Gösterisi (4:3)</PresentationFormat>
  <Paragraphs>40</Paragraphs>
  <Slides>13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6" baseType="lpstr">
      <vt:lpstr>Arial</vt:lpstr>
      <vt:lpstr>Calibri</vt:lpstr>
      <vt:lpstr>Ofis Teması</vt:lpstr>
      <vt:lpstr>DOĞRUYU BUL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OYNADINIZ İÇİN TEŞEKKÜR  EDERİM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ismail</dc:creator>
  <cp:keywords>www.sorubak.com</cp:keywords>
  <dc:description>www.sorubak.com</dc:description>
  <cp:lastModifiedBy>doğan</cp:lastModifiedBy>
  <cp:revision>9</cp:revision>
  <dcterms:created xsi:type="dcterms:W3CDTF">2016-05-24T05:40:28Z</dcterms:created>
  <dcterms:modified xsi:type="dcterms:W3CDTF">2016-05-25T16:40:41Z</dcterms:modified>
</cp:coreProperties>
</file>