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1800" y="-7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38718-A072-4DB0-A10E-5C96A54BC3AB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C381A-6CD2-4D70-9551-4A9BD9A24C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1444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2FB70-A5A9-40C9-AC4C-B473953A41A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7B311-9F36-4AC7-BAA8-243E430D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6707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7B311-9F36-4AC7-BAA8-243E430DE65F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1924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60E40-2925-478A-83D3-EE67669BC1A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BA15-7991-4F1C-9704-FD89E2CCAD0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9A09D-F42B-4AE2-A700-7875A231810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C412-8C00-40F9-8FA7-4BC54A67201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27BBD-A06F-4743-96B6-6B5F42B5265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8CD6-F724-417E-80E2-1BD27264803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9570-4D69-4B76-B983-95026C716C1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C00B-D1DD-4660-97D5-C3C1026181F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C9E1-768E-4797-9DF5-E1A55F24489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5" name="4 Resim" descr="2013-09-15 17-37-26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CB0DB-71CB-4B74-96B2-43DCA4E93F1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2104-56E3-4873-8CCD-2EE5D6F37BD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049C8-8A2E-4BC0-9593-C141B86A1BD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35696" y="332656"/>
            <a:ext cx="46805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C,c Sesi</a:t>
            </a:r>
          </a:p>
          <a:p>
            <a:r>
              <a:rPr lang="tr-TR" sz="4000" b="1" dirty="0" smtClean="0">
                <a:latin typeface="UlusalOkul.Com El Yazısı" pitchFamily="2" charset="0"/>
              </a:rPr>
              <a:t> Cümle Çalışması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dan</a:t>
            </a:r>
            <a:r>
              <a:rPr lang="tr-TR" sz="4000" b="1" dirty="0" smtClean="0">
                <a:latin typeface="UlusalOkul.Com El Yazısı" pitchFamily="2" charset="0"/>
              </a:rPr>
              <a:t> cam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dan</a:t>
            </a:r>
            <a:r>
              <a:rPr lang="tr-TR" sz="4000" b="1" dirty="0" smtClean="0">
                <a:latin typeface="UlusalOkul.Com El Yazısı" pitchFamily="2" charset="0"/>
              </a:rPr>
              <a:t> bak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tı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n’ın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ca</a:t>
            </a:r>
            <a:r>
              <a:rPr lang="tr-TR" sz="4000" b="1" dirty="0" smtClean="0">
                <a:latin typeface="UlusalOkul.Com El Yazısı" pitchFamily="2" charset="0"/>
              </a:rPr>
              <a:t>nı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sı</a:t>
            </a:r>
            <a:r>
              <a:rPr lang="tr-TR" sz="4000" b="1" dirty="0" smtClean="0">
                <a:latin typeface="UlusalOkul.Com El Yazısı" pitchFamily="2" charset="0"/>
              </a:rPr>
              <a:t>kıl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Cey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lan</a:t>
            </a:r>
            <a:r>
              <a:rPr lang="tr-TR" sz="4000" b="1" dirty="0" smtClean="0">
                <a:latin typeface="UlusalOkul.Com El Yazısı" pitchFamily="2" charset="0"/>
              </a:rPr>
              <a:t> ön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ce</a:t>
            </a:r>
            <a:r>
              <a:rPr lang="tr-TR" sz="4000" b="1" dirty="0" smtClean="0">
                <a:latin typeface="UlusalOkul.Com El Yazısı" pitchFamily="2" charset="0"/>
              </a:rPr>
              <a:t> 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</a:t>
            </a:r>
            <a:r>
              <a:rPr lang="tr-TR" sz="4000" b="1" dirty="0" smtClean="0">
                <a:latin typeface="UlusalOkul.Com El Yazısı" pitchFamily="2" charset="0"/>
              </a:rPr>
              <a:t>ni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yı</a:t>
            </a:r>
            <a:r>
              <a:rPr lang="tr-TR" sz="4000" b="1" dirty="0" smtClean="0">
                <a:latin typeface="UlusalOkul.Com El Yazısı" pitchFamily="2" charset="0"/>
              </a:rPr>
              <a:t>ka.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Can,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cam</a:t>
            </a:r>
            <a:r>
              <a:rPr lang="tr-TR" sz="4000" b="1" dirty="0" smtClean="0">
                <a:latin typeface="UlusalOkul.Com El Yazısı" pitchFamily="2" charset="0"/>
              </a:rPr>
              <a:t> kı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rıl</a:t>
            </a:r>
            <a:r>
              <a:rPr lang="tr-TR" sz="4000" b="1" dirty="0" smtClean="0">
                <a:latin typeface="UlusalOkul.Com El Yazısı" pitchFamily="2" charset="0"/>
              </a:rPr>
              <a:t>dı.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Ay</a:t>
            </a:r>
            <a:r>
              <a:rPr lang="tr-TR" sz="4000" b="1" dirty="0" err="1" smtClean="0">
                <a:solidFill>
                  <a:srgbClr val="FFFF00"/>
                </a:solidFill>
                <a:latin typeface="UlusalOkul.Com El Yazısı" pitchFamily="2" charset="0"/>
              </a:rPr>
              <a:t>can</a:t>
            </a:r>
            <a:r>
              <a:rPr lang="tr-TR" sz="4000" b="1" dirty="0" smtClean="0">
                <a:latin typeface="UlusalOkul.Com El Yazısı" pitchFamily="2" charset="0"/>
              </a:rPr>
              <a:t>,ley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lek</a:t>
            </a:r>
            <a:r>
              <a:rPr lang="tr-TR" sz="4000" b="1" dirty="0" smtClean="0">
                <a:latin typeface="UlusalOkul.Com El Yazısı" pitchFamily="2" charset="0"/>
              </a:rPr>
              <a:t> gör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dü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Cenk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ce</a:t>
            </a:r>
            <a:r>
              <a:rPr lang="tr-TR" sz="4000" b="1" dirty="0" smtClean="0">
                <a:latin typeface="UlusalOkul.Com El Yazısı" pitchFamily="2" charset="0"/>
              </a:rPr>
              <a:t>ke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</a:t>
            </a:r>
            <a:r>
              <a:rPr lang="tr-TR" sz="4000" b="1" dirty="0" smtClean="0">
                <a:latin typeface="UlusalOkul.Com El Yazısı" pitchFamily="2" charset="0"/>
              </a:rPr>
              <a:t>ni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giy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Nec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</a:t>
            </a:r>
            <a:r>
              <a:rPr lang="tr-TR" sz="4000" b="1" dirty="0" smtClean="0">
                <a:latin typeface="UlusalOkul.Com El Yazısı" pitchFamily="2" charset="0"/>
              </a:rPr>
              <a:t>,a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cil</a:t>
            </a:r>
            <a:r>
              <a:rPr lang="tr-TR" sz="4000" b="1" dirty="0" smtClean="0">
                <a:latin typeface="UlusalOkul.Com El Yazısı" pitchFamily="2" charset="0"/>
              </a:rPr>
              <a:t> bi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ze</a:t>
            </a:r>
            <a:r>
              <a:rPr lang="tr-TR" sz="4000" b="1" dirty="0" smtClean="0">
                <a:latin typeface="UlusalOkul.Com El Yazısı" pitchFamily="2" charset="0"/>
              </a:rPr>
              <a:t> gel.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nan</a:t>
            </a:r>
            <a:r>
              <a:rPr lang="tr-TR" sz="4000" b="1" dirty="0" smtClean="0">
                <a:latin typeface="UlusalOkul.Com El Yazısı" pitchFamily="2" charset="0"/>
              </a:rPr>
              <a:t>,cüz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</a:t>
            </a:r>
            <a:r>
              <a:rPr lang="tr-TR" sz="4000" b="1" dirty="0" smtClean="0">
                <a:latin typeface="UlusalOkul.Com El Yazısı" pitchFamily="2" charset="0"/>
              </a:rPr>
              <a:t>nı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nı</a:t>
            </a:r>
            <a:r>
              <a:rPr lang="tr-TR" sz="4000" b="1" dirty="0" smtClean="0">
                <a:latin typeface="UlusalOkul.Com El Yazısı" pitchFamily="2" charset="0"/>
              </a:rPr>
              <a:t> kay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bet</a:t>
            </a:r>
            <a:r>
              <a:rPr lang="tr-TR" sz="4000" b="1" dirty="0" smtClean="0">
                <a:latin typeface="UlusalOkul.Com El Yazısı" pitchFamily="2" charset="0"/>
              </a:rPr>
              <a:t>ti.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Bur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cu</a:t>
            </a:r>
            <a:r>
              <a:rPr lang="tr-TR" sz="4000" b="1" dirty="0" smtClean="0">
                <a:latin typeface="UlusalOkul.Com El Yazısı" pitchFamily="2" charset="0"/>
              </a:rPr>
              <a:t>,ci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ci</a:t>
            </a:r>
            <a:r>
              <a:rPr lang="tr-TR" sz="4000" b="1" dirty="0" smtClean="0">
                <a:latin typeface="UlusalOkul.Com El Yazısı" pitchFamily="2" charset="0"/>
              </a:rPr>
              <a:t> kuş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öt</a:t>
            </a:r>
            <a:r>
              <a:rPr lang="tr-TR" sz="4000" b="1" dirty="0" smtClean="0">
                <a:latin typeface="UlusalOkul.Com El Yazısı" pitchFamily="2" charset="0"/>
              </a:rPr>
              <a:t>tü.</a:t>
            </a:r>
          </a:p>
          <a:p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Cü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neyt</a:t>
            </a:r>
            <a:r>
              <a:rPr lang="tr-TR" sz="4000" b="1" dirty="0" smtClean="0">
                <a:latin typeface="UlusalOkul.Com El Yazısı" pitchFamily="2" charset="0"/>
              </a:rPr>
              <a:t>,ö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rüm</a:t>
            </a:r>
            <a:r>
              <a:rPr lang="tr-TR" sz="4000" b="1" dirty="0" smtClean="0">
                <a:latin typeface="UlusalOkul.Com El Yazısı" pitchFamily="2" charset="0"/>
              </a:rPr>
              <a:t>cek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bö</a:t>
            </a:r>
            <a:r>
              <a:rPr lang="tr-TR" sz="4000" b="1" dirty="0" smtClean="0">
                <a:latin typeface="UlusalOkul.Com El Yazısı" pitchFamily="2" charset="0"/>
              </a:rPr>
              <a:t>cek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tir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ren</a:t>
            </a:r>
            <a:r>
              <a:rPr lang="tr-TR" sz="4000" b="1" dirty="0" smtClean="0">
                <a:latin typeface="UlusalOkul.Com El Yazısı" pitchFamily="2" charset="0"/>
              </a:rPr>
              <a:t>,ec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za</a:t>
            </a:r>
            <a:r>
              <a:rPr lang="tr-TR" sz="4000" b="1" dirty="0" smtClean="0">
                <a:latin typeface="UlusalOkul.Com El Yazısı" pitchFamily="2" charset="0"/>
              </a:rPr>
              <a:t>ne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ye</a:t>
            </a:r>
            <a:r>
              <a:rPr lang="tr-TR" sz="4000" b="1" dirty="0" smtClean="0">
                <a:latin typeface="UlusalOkul.Com El Yazısı" pitchFamily="2" charset="0"/>
              </a:rPr>
              <a:t> git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Ce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mil</a:t>
            </a:r>
            <a:r>
              <a:rPr lang="tr-TR" sz="4000" b="1" dirty="0" smtClean="0">
                <a:latin typeface="UlusalOkul.Com El Yazısı" pitchFamily="2" charset="0"/>
              </a:rPr>
              <a:t>,ce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bin</a:t>
            </a:r>
            <a:r>
              <a:rPr lang="tr-TR" sz="4000" b="1" dirty="0" smtClean="0">
                <a:latin typeface="UlusalOkul.Com El Yazısı" pitchFamily="2" charset="0"/>
              </a:rPr>
              <a:t> de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lin</a:t>
            </a:r>
            <a:r>
              <a:rPr lang="tr-TR" sz="4000" b="1" dirty="0" smtClean="0">
                <a:latin typeface="UlusalOkul.Com El Yazısı" pitchFamily="2" charset="0"/>
              </a:rPr>
              <a:t>miş.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16288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ca</a:t>
            </a:r>
            <a:r>
              <a:rPr lang="tr-TR" sz="4000" b="1" dirty="0" smtClean="0">
                <a:latin typeface="UlusalOkul.Com El Yazısı" pitchFamily="2" charset="0"/>
              </a:rPr>
              <a:t> şeh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rin</a:t>
            </a:r>
            <a:r>
              <a:rPr lang="tr-TR" sz="4000" b="1" dirty="0" smtClean="0">
                <a:latin typeface="UlusalOkul.Com El Yazısı" pitchFamily="2" charset="0"/>
              </a:rPr>
              <a:t> cü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ce</a:t>
            </a:r>
            <a:r>
              <a:rPr lang="tr-TR" sz="4000" b="1" dirty="0" smtClean="0">
                <a:latin typeface="UlusalOkul.Com El Yazısı" pitchFamily="2" charset="0"/>
              </a:rPr>
              <a:t>si,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Ba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zı</a:t>
            </a:r>
            <a:r>
              <a:rPr lang="tr-TR" sz="4000" b="1" dirty="0" smtClean="0">
                <a:latin typeface="UlusalOkul.Com El Yazısı" pitchFamily="2" charset="0"/>
              </a:rPr>
              <a:t> söz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ri 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cı</a:t>
            </a:r>
            <a:r>
              <a:rPr lang="tr-TR" sz="4000" b="1" dirty="0" smtClean="0">
                <a:latin typeface="UlusalOkul.Com El Yazısı" pitchFamily="2" charset="0"/>
              </a:rPr>
              <a:t>dır.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Ba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şın</a:t>
            </a:r>
            <a:r>
              <a:rPr lang="tr-TR" sz="4000" b="1" dirty="0" smtClean="0">
                <a:latin typeface="UlusalOkul.Com El Yazısı" pitchFamily="2" charset="0"/>
              </a:rPr>
              <a:t>da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ki</a:t>
            </a:r>
            <a:r>
              <a:rPr lang="tr-TR" sz="4000" b="1" dirty="0" smtClean="0">
                <a:latin typeface="UlusalOkul.Com El Yazısı" pitchFamily="2" charset="0"/>
              </a:rPr>
              <a:t> ta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cı</a:t>
            </a:r>
            <a:r>
              <a:rPr lang="tr-TR" sz="4000" b="1" dirty="0" smtClean="0">
                <a:latin typeface="UlusalOkul.Com El Yazısı" pitchFamily="2" charset="0"/>
              </a:rPr>
              <a:t>dır.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Şim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</a:t>
            </a:r>
            <a:r>
              <a:rPr lang="tr-TR" sz="4000" b="1" dirty="0" smtClean="0">
                <a:latin typeface="UlusalOkul.Com El Yazısı" pitchFamily="2" charset="0"/>
              </a:rPr>
              <a:t> buz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lar</a:t>
            </a:r>
            <a:r>
              <a:rPr lang="tr-TR" sz="4000" b="1" dirty="0" smtClean="0">
                <a:latin typeface="UlusalOkul.Com El Yazısı" pitchFamily="2" charset="0"/>
              </a:rPr>
              <a:t> kra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</a:t>
            </a:r>
            <a:r>
              <a:rPr lang="tr-TR" sz="4000" b="1" dirty="0" smtClean="0">
                <a:latin typeface="UlusalOkul.Com El Yazısı" pitchFamily="2" charset="0"/>
              </a:rPr>
              <a:t>çe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si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tek</a:t>
            </a:r>
            <a:r>
              <a:rPr lang="tr-TR" sz="4000" b="1" dirty="0" smtClean="0">
                <a:latin typeface="UlusalOkul.Com El Yazısı" pitchFamily="2" charset="0"/>
              </a:rPr>
              <a:t>,ce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ket</a:t>
            </a:r>
            <a:r>
              <a:rPr lang="tr-TR" sz="4000" b="1" dirty="0" smtClean="0">
                <a:latin typeface="UlusalOkul.Com El Yazısı" pitchFamily="2" charset="0"/>
              </a:rPr>
              <a:t> gi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yer</a:t>
            </a:r>
            <a:r>
              <a:rPr lang="tr-TR" sz="4000" b="1" dirty="0" smtClean="0">
                <a:latin typeface="UlusalOkul.Com El Yazısı" pitchFamily="2" charset="0"/>
              </a:rPr>
              <a:t>sin.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İş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te</a:t>
            </a:r>
            <a:r>
              <a:rPr lang="tr-TR" sz="4000" b="1" dirty="0" smtClean="0">
                <a:latin typeface="UlusalOkul.Com El Yazısı" pitchFamily="2" charset="0"/>
              </a:rPr>
              <a:t> sa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bil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me</a:t>
            </a:r>
            <a:r>
              <a:rPr lang="tr-TR" sz="4000" b="1" dirty="0" smtClean="0">
                <a:latin typeface="UlusalOkul.Com El Yazısı" pitchFamily="2" charset="0"/>
              </a:rPr>
              <a:t>ce.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         Bil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me</a:t>
            </a:r>
            <a:r>
              <a:rPr lang="tr-TR" sz="4000" b="1" dirty="0" smtClean="0">
                <a:latin typeface="UlusalOkul.Com El Yazısı" pitchFamily="2" charset="0"/>
              </a:rPr>
              <a:t>ce 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Süs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nir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de</a:t>
            </a:r>
            <a:r>
              <a:rPr lang="tr-TR" sz="4000" b="1" dirty="0" smtClean="0">
                <a:latin typeface="UlusalOkul.Com El Yazısı" pitchFamily="2" charset="0"/>
              </a:rPr>
              <a:t> ge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zer</a:t>
            </a:r>
            <a:r>
              <a:rPr lang="tr-TR" sz="4000" b="1" dirty="0" smtClean="0">
                <a:latin typeface="UlusalOkul.Com El Yazısı" pitchFamily="2" charset="0"/>
              </a:rPr>
              <a:t>sin.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Cam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dan</a:t>
            </a:r>
            <a:r>
              <a:rPr lang="tr-TR" sz="4000" b="1" dirty="0" smtClean="0">
                <a:latin typeface="UlusalOkul.Com El Yazısı" pitchFamily="2" charset="0"/>
              </a:rPr>
              <a:t> kol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ye</a:t>
            </a:r>
            <a:r>
              <a:rPr lang="tr-TR" sz="4000" b="1" dirty="0" smtClean="0">
                <a:latin typeface="UlusalOkul.Com El Yazısı" pitchFamily="2" charset="0"/>
              </a:rPr>
              <a:t> ta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kar</a:t>
            </a:r>
            <a:r>
              <a:rPr lang="tr-TR" sz="4000" b="1" dirty="0" smtClean="0">
                <a:latin typeface="UlusalOkul.Com El Yazısı" pitchFamily="2" charset="0"/>
              </a:rPr>
              <a:t>sın.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Bon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cuk</a:t>
            </a:r>
            <a:r>
              <a:rPr lang="tr-TR" sz="4000" b="1" dirty="0" smtClean="0">
                <a:latin typeface="UlusalOkul.Com El Yazısı" pitchFamily="2" charset="0"/>
              </a:rPr>
              <a:t>,bon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cuk</a:t>
            </a:r>
            <a:r>
              <a:rPr lang="tr-TR" sz="4000" b="1" dirty="0" smtClean="0">
                <a:latin typeface="UlusalOkul.Com El Yazısı" pitchFamily="2" charset="0"/>
              </a:rPr>
              <a:t> ba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kar</a:t>
            </a:r>
            <a:r>
              <a:rPr lang="tr-TR" sz="4000" b="1" dirty="0" smtClean="0">
                <a:latin typeface="UlusalOkul.Com El Yazısı" pitchFamily="2" charset="0"/>
              </a:rPr>
              <a:t>sın.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Sen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ci</a:t>
            </a:r>
            <a:r>
              <a:rPr lang="tr-TR" sz="4000" b="1" dirty="0" smtClean="0">
                <a:latin typeface="UlusalOkul.Com El Yazısı" pitchFamily="2" charset="0"/>
              </a:rPr>
              <a:t>ci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ler</a:t>
            </a:r>
            <a:r>
              <a:rPr lang="tr-TR" sz="4000" b="1" dirty="0" smtClean="0">
                <a:latin typeface="UlusalOkul.Com El Yazısı" pitchFamily="2" charset="0"/>
              </a:rPr>
              <a:t> gi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yer</a:t>
            </a:r>
            <a:r>
              <a:rPr lang="tr-TR" sz="4000" b="1" dirty="0" smtClean="0">
                <a:latin typeface="UlusalOkul.Com El Yazısı" pitchFamily="2" charset="0"/>
              </a:rPr>
              <a:t>sin.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111</Words>
  <Application>Microsoft Office PowerPoint</Application>
  <PresentationFormat>Ekran Gösterisi (4:3)</PresentationFormat>
  <Paragraphs>35</Paragraphs>
  <Slides>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Arial</vt:lpstr>
      <vt:lpstr>Calibri</vt:lpstr>
      <vt:lpstr>UlusalOkul.Com El Yazısı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7</cp:revision>
  <dcterms:created xsi:type="dcterms:W3CDTF">2014-01-31T09:06:30Z</dcterms:created>
  <dcterms:modified xsi:type="dcterms:W3CDTF">2015-11-26T21:17:41Z</dcterms:modified>
</cp:coreProperties>
</file>