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4" r:id="rId2"/>
    <p:sldId id="265" r:id="rId3"/>
    <p:sldId id="266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8240DA-0412-4C20-8FD7-C414CBC34DF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06970-64E5-4FFB-B71B-3EE4855ABA9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9671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306970-64E5-4FFB-B71B-3EE4855ABA93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1122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tr-TR" dirty="0" smtClean="0"/>
              <a:t>Erhan KESKİN</a:t>
            </a:r>
            <a:endParaRPr lang="tr-TR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6 Resim" descr="ScreenShot 2318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476672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4000" b="1" dirty="0" smtClean="0">
                <a:latin typeface="UlusalOkul.Com El Yazısı" pitchFamily="2" charset="0"/>
              </a:rPr>
              <a:t>Ç,ç </a:t>
            </a:r>
          </a:p>
          <a:p>
            <a:pPr algn="ctr"/>
            <a:r>
              <a:rPr lang="tr-TR" sz="4000" b="1" dirty="0" smtClean="0">
                <a:latin typeface="UlusalOkul.Com El Yazısı" pitchFamily="2" charset="0"/>
              </a:rPr>
              <a:t>CÜMLE  ÇALIŞMASI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95536" y="404664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nem</a:t>
            </a:r>
            <a:r>
              <a:rPr lang="tr-TR" sz="4000" b="1" dirty="0" smtClean="0">
                <a:latin typeface="UlusalOkul.Com El Yazısı" pitchFamily="2" charset="0"/>
              </a:rPr>
              <a:t> ça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ma</a:t>
            </a:r>
            <a:r>
              <a:rPr lang="tr-TR" sz="4000" b="1" dirty="0" smtClean="0">
                <a:latin typeface="UlusalOkul.Com El Yazısı" pitchFamily="2" charset="0"/>
              </a:rPr>
              <a:t>şır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çi</a:t>
            </a:r>
            <a:r>
              <a:rPr lang="tr-TR" sz="4000" b="1" dirty="0" smtClean="0">
                <a:latin typeface="UlusalOkul.Com El Yazısı" pitchFamily="2" charset="0"/>
              </a:rPr>
              <a:t>ti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le</a:t>
            </a:r>
            <a:r>
              <a:rPr lang="tr-TR" sz="4000" b="1" dirty="0" smtClean="0">
                <a:latin typeface="UlusalOkul.Com El Yazısı" pitchFamily="2" charset="0"/>
              </a:rPr>
              <a:t>di.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23528" y="908720"/>
            <a:ext cx="88204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Bi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na</a:t>
            </a:r>
            <a:r>
              <a:rPr lang="tr-TR" sz="4000" b="1" dirty="0" smtClean="0">
                <a:latin typeface="UlusalOkul.Com El Yazısı" pitchFamily="2" charset="0"/>
              </a:rPr>
              <a:t> ça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tır</a:t>
            </a:r>
            <a:r>
              <a:rPr lang="tr-TR" sz="4000" b="1" dirty="0" smtClean="0">
                <a:latin typeface="UlusalOkul.Com El Yazısı" pitchFamily="2" charset="0"/>
              </a:rPr>
              <a:t>tıy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la</a:t>
            </a:r>
            <a:r>
              <a:rPr lang="tr-TR" sz="4000" b="1" dirty="0" smtClean="0">
                <a:latin typeface="UlusalOkul.Com El Yazısı" pitchFamily="2" charset="0"/>
              </a:rPr>
              <a:t> çök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tü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95536" y="1412776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Ça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yır</a:t>
            </a:r>
            <a:r>
              <a:rPr lang="tr-TR" sz="4000" b="1" dirty="0" smtClean="0">
                <a:latin typeface="UlusalOkul.Com El Yazısı" pitchFamily="2" charset="0"/>
              </a:rPr>
              <a:t>da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ço</a:t>
            </a:r>
            <a:r>
              <a:rPr lang="tr-TR" sz="4000" b="1" dirty="0" smtClean="0">
                <a:latin typeface="UlusalOkul.Com El Yazısı" pitchFamily="2" charset="0"/>
              </a:rPr>
              <a:t>mak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kır</a:t>
            </a:r>
            <a:r>
              <a:rPr lang="tr-TR" sz="4000" b="1" dirty="0" smtClean="0">
                <a:latin typeface="UlusalOkul.Com El Yazısı" pitchFamily="2" charset="0"/>
              </a:rPr>
              <a:t>dık.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67544" y="1916832"/>
            <a:ext cx="8676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Çi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çek</a:t>
            </a:r>
            <a:r>
              <a:rPr lang="tr-TR" sz="4000" b="1" dirty="0" smtClean="0">
                <a:latin typeface="UlusalOkul.Com El Yazısı" pitchFamily="2" charset="0"/>
              </a:rPr>
              <a:t>çi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çi</a:t>
            </a:r>
            <a:r>
              <a:rPr lang="tr-TR" sz="4000" b="1" dirty="0" smtClean="0">
                <a:latin typeface="UlusalOkul.Com El Yazısı" pitchFamily="2" charset="0"/>
              </a:rPr>
              <a:t>çek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le</a:t>
            </a:r>
            <a:r>
              <a:rPr lang="tr-TR" sz="4000" b="1" dirty="0" smtClean="0">
                <a:latin typeface="UlusalOkul.Com El Yazısı" pitchFamily="2" charset="0"/>
              </a:rPr>
              <a:t>ri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kes</a:t>
            </a:r>
            <a:r>
              <a:rPr lang="tr-TR" sz="4000" b="1" dirty="0" smtClean="0">
                <a:latin typeface="UlusalOkul.Com El Yazısı" pitchFamily="2" charset="0"/>
              </a:rPr>
              <a:t>ti.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6" grpId="0" autoUpdateAnimBg="0"/>
      <p:bldP spid="23" grpId="0" autoUpdateAnimBg="0"/>
      <p:bldP spid="2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95536" y="404664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Çu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buk</a:t>
            </a:r>
            <a:r>
              <a:rPr lang="tr-TR" sz="4000" b="1" dirty="0" smtClean="0">
                <a:latin typeface="UlusalOkul.Com El Yazısı" pitchFamily="2" charset="0"/>
              </a:rPr>
              <a:t>la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çu</a:t>
            </a:r>
            <a:r>
              <a:rPr lang="tr-TR" sz="4000" b="1" dirty="0" smtClean="0">
                <a:latin typeface="UlusalOkul.Com El Yazısı" pitchFamily="2" charset="0"/>
              </a:rPr>
              <a:t>kur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aç</a:t>
            </a:r>
            <a:r>
              <a:rPr lang="tr-TR" sz="4000" b="1" dirty="0" smtClean="0">
                <a:latin typeface="UlusalOkul.Com El Yazısı" pitchFamily="2" charset="0"/>
              </a:rPr>
              <a:t>tım.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23528" y="908720"/>
            <a:ext cx="88204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Sak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sı</a:t>
            </a:r>
            <a:r>
              <a:rPr lang="tr-TR" sz="4000" b="1" dirty="0" smtClean="0">
                <a:latin typeface="UlusalOkul.Com El Yazısı" pitchFamily="2" charset="0"/>
              </a:rPr>
              <a:t>da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çi</a:t>
            </a:r>
            <a:r>
              <a:rPr lang="tr-TR" sz="4000" b="1" dirty="0" smtClean="0">
                <a:latin typeface="UlusalOkul.Com El Yazısı" pitchFamily="2" charset="0"/>
              </a:rPr>
              <a:t>çek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aç</a:t>
            </a:r>
            <a:r>
              <a:rPr lang="tr-TR" sz="4000" b="1" dirty="0" smtClean="0">
                <a:latin typeface="UlusalOkul.Com El Yazısı" pitchFamily="2" charset="0"/>
              </a:rPr>
              <a:t>tı.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95536" y="1412776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Ay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ça</a:t>
            </a:r>
            <a:r>
              <a:rPr lang="tr-TR" sz="4000" b="1" dirty="0" smtClean="0">
                <a:latin typeface="UlusalOkul.Com El Yazısı" pitchFamily="2" charset="0"/>
              </a:rPr>
              <a:t> der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si</a:t>
            </a:r>
            <a:r>
              <a:rPr lang="tr-TR" sz="4000" b="1" dirty="0" smtClean="0">
                <a:latin typeface="UlusalOkul.Com El Yazısı" pitchFamily="2" charset="0"/>
              </a:rPr>
              <a:t>ne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çok</a:t>
            </a:r>
            <a:r>
              <a:rPr lang="tr-TR" sz="4000" b="1" dirty="0" smtClean="0">
                <a:latin typeface="UlusalOkul.Com El Yazısı" pitchFamily="2" charset="0"/>
              </a:rPr>
              <a:t> ça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lış</a:t>
            </a:r>
            <a:r>
              <a:rPr lang="tr-TR" sz="4000" b="1" dirty="0" smtClean="0">
                <a:latin typeface="UlusalOkul.Com El Yazısı" pitchFamily="2" charset="0"/>
              </a:rPr>
              <a:t>tı.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67544" y="1916832"/>
            <a:ext cx="8676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Çe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tin</a:t>
            </a:r>
            <a:r>
              <a:rPr lang="tr-TR" sz="4000" b="1" dirty="0" smtClean="0">
                <a:latin typeface="UlusalOkul.Com El Yazısı" pitchFamily="2" charset="0"/>
              </a:rPr>
              <a:t> çan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ta</a:t>
            </a:r>
            <a:r>
              <a:rPr lang="tr-TR" sz="4000" b="1" dirty="0" smtClean="0">
                <a:latin typeface="UlusalOkul.Com El Yazısı" pitchFamily="2" charset="0"/>
              </a:rPr>
              <a:t>sı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nı</a:t>
            </a:r>
            <a:r>
              <a:rPr lang="tr-TR" sz="4000" b="1" dirty="0" smtClean="0">
                <a:latin typeface="UlusalOkul.Com El Yazısı" pitchFamily="2" charset="0"/>
              </a:rPr>
              <a:t> aç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tı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6" grpId="0" autoUpdateAnimBg="0"/>
      <p:bldP spid="23" grpId="0" autoUpdateAnimBg="0"/>
      <p:bldP spid="29" grpId="0" autoUpdateAnimBg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44</Words>
  <Application>Microsoft Office PowerPoint</Application>
  <PresentationFormat>Ekran Gösterisi 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7" baseType="lpstr">
      <vt:lpstr>Arial</vt:lpstr>
      <vt:lpstr>Calibri</vt:lpstr>
      <vt:lpstr>UlusalOkul.Com El Yazısı</vt:lpstr>
      <vt:lpstr>Ofis Teması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11</cp:revision>
  <dcterms:created xsi:type="dcterms:W3CDTF">2014-01-30T16:08:53Z</dcterms:created>
  <dcterms:modified xsi:type="dcterms:W3CDTF">2015-11-26T21:16:53Z</dcterms:modified>
</cp:coreProperties>
</file>